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D9F"/>
    <a:srgbClr val="FEF2D9"/>
    <a:srgbClr val="334087"/>
    <a:srgbClr val="51647F"/>
    <a:srgbClr val="FDD075"/>
    <a:srgbClr val="E63B65"/>
    <a:srgbClr val="245390"/>
    <a:srgbClr val="92E973"/>
    <a:srgbClr val="FEE7BA"/>
    <a:srgbClr val="FEE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828" y="60"/>
      </p:cViewPr>
      <p:guideLst>
        <p:guide orient="horz" pos="2183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204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47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26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28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96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9422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05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674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08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633" y="102850"/>
            <a:ext cx="3590855" cy="3161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84463" y="606299"/>
            <a:ext cx="19591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풍성하고</a:t>
            </a:r>
            <a:r>
              <a:rPr lang="en-US" altLang="ko-KR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 </a:t>
            </a:r>
            <a:endParaRPr lang="en-US" altLang="ko-KR" dirty="0" smtClean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행복이 넘치는</a:t>
            </a:r>
            <a:endParaRPr lang="en-US" altLang="ko-KR" dirty="0" smtClean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한가위 </a:t>
            </a:r>
            <a:endParaRPr lang="en-US" altLang="ko-KR" dirty="0" smtClean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보내시길 바랍니다</a:t>
            </a:r>
            <a:r>
              <a:rPr lang="en-US" altLang="ko-KR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.</a:t>
            </a:r>
            <a:endParaRPr lang="ko-KR" altLang="en-US" dirty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613" y="102850"/>
            <a:ext cx="3590855" cy="31610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88443" y="606299"/>
            <a:ext cx="19591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풍성하고</a:t>
            </a:r>
            <a:r>
              <a:rPr lang="en-US" altLang="ko-KR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 </a:t>
            </a:r>
            <a:endParaRPr lang="en-US" altLang="ko-KR" dirty="0" smtClean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행복이 넘치는</a:t>
            </a:r>
            <a:endParaRPr lang="en-US" altLang="ko-KR" dirty="0" smtClean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한가위 </a:t>
            </a:r>
            <a:endParaRPr lang="en-US" altLang="ko-KR" dirty="0" smtClean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  <a:p>
            <a:pPr algn="ctr"/>
            <a:r>
              <a:rPr lang="ko-KR" altLang="en-US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보내시길 바랍니다</a:t>
            </a:r>
            <a:r>
              <a:rPr lang="en-US" altLang="ko-KR" dirty="0" smtClean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rPr>
              <a:t>.</a:t>
            </a:r>
            <a:endParaRPr lang="ko-KR" altLang="en-US" dirty="0">
              <a:latin typeface="솔뫼 김대건 Medium" panose="02020603020101020101" pitchFamily="18" charset="-127"/>
              <a:ea typeface="솔뫼 김대건 Medium" panose="02020603020101020101" pitchFamily="18" charset="-127"/>
              <a:cs typeface="신라문화체(B)" panose="0202060302010102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1368633" y="3394719"/>
            <a:ext cx="3590855" cy="3161050"/>
            <a:chOff x="1368633" y="3394719"/>
            <a:chExt cx="3590855" cy="3161050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8633" y="3394719"/>
              <a:ext cx="3590855" cy="316105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2023326" y="4079920"/>
              <a:ext cx="2274982" cy="1674536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ko-KR" altLang="en-US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풍요로운 한가위 되세요</a:t>
              </a:r>
              <a:endParaRPr lang="ko-KR" altLang="en-US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953000" y="3394719"/>
            <a:ext cx="3590855" cy="3161050"/>
            <a:chOff x="4953000" y="3394719"/>
            <a:chExt cx="3590855" cy="3161050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3000" y="3394719"/>
              <a:ext cx="3590855" cy="3161050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5614180" y="4076489"/>
              <a:ext cx="2274982" cy="1674536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ko-KR" altLang="en-US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풍요로운 한가위 되세요</a:t>
              </a:r>
              <a:endParaRPr lang="ko-KR" altLang="en-US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1" t="23704" r="53518" b="42222"/>
          <a:stretch/>
        </p:blipFill>
        <p:spPr>
          <a:xfrm>
            <a:off x="2486050" y="4218399"/>
            <a:ext cx="1284873" cy="1459364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1" t="23704" r="53518" b="42222"/>
          <a:stretch/>
        </p:blipFill>
        <p:spPr>
          <a:xfrm>
            <a:off x="6041389" y="4219091"/>
            <a:ext cx="1284873" cy="145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77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543</TotalTime>
  <Words>20</Words>
  <Application>Microsoft Office PowerPoint</Application>
  <PresentationFormat>A4 용지(210x297mm)</PresentationFormat>
  <Paragraphs>10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맑은 고딕</vt:lpstr>
      <vt:lpstr>솔뫼 김대건 Medium</vt:lpstr>
      <vt:lpstr>신라문화체(B)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망고</cp:lastModifiedBy>
  <cp:revision>36</cp:revision>
  <dcterms:created xsi:type="dcterms:W3CDTF">2025-06-05T01:38:54Z</dcterms:created>
  <dcterms:modified xsi:type="dcterms:W3CDTF">2025-09-14T06:10:09Z</dcterms:modified>
</cp:coreProperties>
</file>