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9906000" cy="6858000" type="A4"/>
  <p:notesSz cx="6802438" cy="993457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3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F0EB"/>
    <a:srgbClr val="BBA588"/>
    <a:srgbClr val="3C3C3C"/>
    <a:srgbClr val="D9CDBD"/>
    <a:srgbClr val="F8F5F2"/>
    <a:srgbClr val="FFF3E7"/>
    <a:srgbClr val="7BB8CF"/>
    <a:srgbClr val="CFB6D8"/>
    <a:srgbClr val="AADB99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밝은 스타일 2 - 강조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080" autoAdjust="0"/>
  </p:normalViewPr>
  <p:slideViewPr>
    <p:cSldViewPr snapToGrid="0">
      <p:cViewPr varScale="1">
        <p:scale>
          <a:sx n="81" d="100"/>
          <a:sy n="81" d="100"/>
        </p:scale>
        <p:origin x="882" y="60"/>
      </p:cViewPr>
      <p:guideLst>
        <p:guide orient="horz" pos="2160"/>
        <p:guide pos="3120"/>
      </p:guideLst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7512" cy="498236"/>
          </a:xfrm>
          <a:prstGeom prst="rect">
            <a:avLst/>
          </a:prstGeom>
        </p:spPr>
        <p:txBody>
          <a:bodyPr vert="horz" lIns="91385" tIns="45693" rIns="91385" bIns="45693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3341" y="1"/>
            <a:ext cx="2947512" cy="498236"/>
          </a:xfrm>
          <a:prstGeom prst="rect">
            <a:avLst/>
          </a:prstGeom>
        </p:spPr>
        <p:txBody>
          <a:bodyPr vert="horz" lIns="91385" tIns="45693" rIns="91385" bIns="45693" rtlCol="0"/>
          <a:lstStyle>
            <a:lvl1pPr algn="r">
              <a:defRPr sz="1200"/>
            </a:lvl1pPr>
          </a:lstStyle>
          <a:p>
            <a:fld id="{6E0C468B-1774-4BBB-A1FC-C5E80BCFF071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81075" y="1243013"/>
            <a:ext cx="4840288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85" tIns="45693" rIns="91385" bIns="45693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562" y="4780846"/>
            <a:ext cx="5441316" cy="3911312"/>
          </a:xfrm>
          <a:prstGeom prst="rect">
            <a:avLst/>
          </a:prstGeom>
        </p:spPr>
        <p:txBody>
          <a:bodyPr vert="horz" lIns="91385" tIns="45693" rIns="91385" bIns="45693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6339"/>
            <a:ext cx="2947512" cy="498236"/>
          </a:xfrm>
          <a:prstGeom prst="rect">
            <a:avLst/>
          </a:prstGeom>
        </p:spPr>
        <p:txBody>
          <a:bodyPr vert="horz" lIns="91385" tIns="45693" rIns="91385" bIns="45693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3341" y="9436339"/>
            <a:ext cx="2947512" cy="498236"/>
          </a:xfrm>
          <a:prstGeom prst="rect">
            <a:avLst/>
          </a:prstGeom>
        </p:spPr>
        <p:txBody>
          <a:bodyPr vert="horz" lIns="91385" tIns="45693" rIns="91385" bIns="45693" rtlCol="0" anchor="b"/>
          <a:lstStyle>
            <a:lvl1pPr algn="r">
              <a:defRPr sz="1200"/>
            </a:lvl1pPr>
          </a:lstStyle>
          <a:p>
            <a:fld id="{58C54174-008A-4A45-9F39-04C70D2DA90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227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54174-008A-4A45-9F39-04C70D2DA905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54672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3070B-7385-4943-A599-FB292C2A7E5C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25111-F357-43A6-922C-AE48CAD4533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4372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3070B-7385-4943-A599-FB292C2A7E5C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25111-F357-43A6-922C-AE48CAD4533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1801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3070B-7385-4943-A599-FB292C2A7E5C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25111-F357-43A6-922C-AE48CAD4533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7041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3070B-7385-4943-A599-FB292C2A7E5C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25111-F357-43A6-922C-AE48CAD4533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7725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3070B-7385-4943-A599-FB292C2A7E5C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25111-F357-43A6-922C-AE48CAD4533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4183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3070B-7385-4943-A599-FB292C2A7E5C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25111-F357-43A6-922C-AE48CAD4533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8208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3070B-7385-4943-A599-FB292C2A7E5C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25111-F357-43A6-922C-AE48CAD4533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95895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3070B-7385-4943-A599-FB292C2A7E5C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25111-F357-43A6-922C-AE48CAD4533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6372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3070B-7385-4943-A599-FB292C2A7E5C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25111-F357-43A6-922C-AE48CAD4533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698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3070B-7385-4943-A599-FB292C2A7E5C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25111-F357-43A6-922C-AE48CAD4533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2001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3070B-7385-4943-A599-FB292C2A7E5C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25111-F357-43A6-922C-AE48CAD4533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0450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B3070B-7385-4943-A599-FB292C2A7E5C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025111-F357-43A6-922C-AE48CAD4533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13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모서리가 둥근 직사각형 23"/>
          <p:cNvSpPr/>
          <p:nvPr/>
        </p:nvSpPr>
        <p:spPr>
          <a:xfrm>
            <a:off x="5435600" y="3646733"/>
            <a:ext cx="4038600" cy="2779719"/>
          </a:xfrm>
          <a:prstGeom prst="roundRect">
            <a:avLst/>
          </a:prstGeom>
          <a:solidFill>
            <a:srgbClr val="F4F0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433"/>
          <a:stretch/>
        </p:blipFill>
        <p:spPr>
          <a:xfrm>
            <a:off x="0" y="10313"/>
            <a:ext cx="4953000" cy="4917287"/>
          </a:xfrm>
          <a:prstGeom prst="rect">
            <a:avLst/>
          </a:prstGeom>
        </p:spPr>
      </p:pic>
      <p:grpSp>
        <p:nvGrpSpPr>
          <p:cNvPr id="19" name="그룹 18"/>
          <p:cNvGrpSpPr/>
          <p:nvPr/>
        </p:nvGrpSpPr>
        <p:grpSpPr>
          <a:xfrm>
            <a:off x="0" y="245886"/>
            <a:ext cx="4953000" cy="6622427"/>
            <a:chOff x="4953000" y="245886"/>
            <a:chExt cx="4953000" cy="6622427"/>
          </a:xfrm>
        </p:grpSpPr>
        <p:sp>
          <p:nvSpPr>
            <p:cNvPr id="8" name="직사각형 7"/>
            <p:cNvSpPr/>
            <p:nvPr/>
          </p:nvSpPr>
          <p:spPr>
            <a:xfrm>
              <a:off x="4953000" y="4882556"/>
              <a:ext cx="4953000" cy="1975444"/>
            </a:xfrm>
            <a:prstGeom prst="rect">
              <a:avLst/>
            </a:prstGeom>
            <a:solidFill>
              <a:srgbClr val="D9CD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" name="모서리가 둥근 직사각형 63"/>
            <p:cNvSpPr/>
            <p:nvPr/>
          </p:nvSpPr>
          <p:spPr>
            <a:xfrm>
              <a:off x="5404098" y="5005473"/>
              <a:ext cx="4065498" cy="1420979"/>
            </a:xfrm>
            <a:prstGeom prst="round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389926" y="5088543"/>
              <a:ext cx="3220332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sz="1600" dirty="0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2025</a:t>
              </a:r>
              <a:r>
                <a:rPr lang="ko-KR" altLang="en-US" sz="1600" dirty="0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년 </a:t>
              </a:r>
              <a:r>
                <a:rPr lang="en-US" altLang="ko-KR" sz="1600" dirty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0</a:t>
              </a:r>
              <a:r>
                <a:rPr lang="ko-KR" altLang="en-US" sz="1600" dirty="0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월 </a:t>
              </a:r>
              <a:r>
                <a:rPr lang="en-US" altLang="ko-KR" sz="1600" dirty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0</a:t>
              </a:r>
              <a:r>
                <a:rPr lang="ko-KR" altLang="en-US" sz="1600" dirty="0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일 </a:t>
              </a:r>
              <a:r>
                <a:rPr lang="en-US" altLang="ko-KR" sz="1600" dirty="0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(</a:t>
              </a:r>
              <a:r>
                <a:rPr lang="ko-KR" altLang="en-US" sz="1600" dirty="0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요일</a:t>
              </a:r>
              <a:r>
                <a:rPr lang="en-US" altLang="ko-KR" sz="1600" dirty="0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)</a:t>
              </a:r>
            </a:p>
            <a:p>
              <a:pPr>
                <a:lnSpc>
                  <a:spcPct val="150000"/>
                </a:lnSpc>
              </a:pPr>
              <a:r>
                <a:rPr lang="en-US" altLang="ko-KR" sz="1600" dirty="0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00:00~00:00</a:t>
              </a:r>
            </a:p>
            <a:p>
              <a:pPr>
                <a:lnSpc>
                  <a:spcPct val="150000"/>
                </a:lnSpc>
              </a:pPr>
              <a:r>
                <a:rPr lang="ko-KR" altLang="en-US" sz="1600" dirty="0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장소를 입력해 주세요</a:t>
              </a:r>
              <a:r>
                <a:rPr lang="en-US" altLang="ko-KR" sz="1600" dirty="0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.</a:t>
              </a:r>
              <a:endParaRPr lang="ko-KR" altLang="en-US" sz="1600" dirty="0"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  <p:grpSp>
          <p:nvGrpSpPr>
            <p:cNvPr id="18" name="그룹 17"/>
            <p:cNvGrpSpPr/>
            <p:nvPr/>
          </p:nvGrpSpPr>
          <p:grpSpPr>
            <a:xfrm>
              <a:off x="5586501" y="5151300"/>
              <a:ext cx="740908" cy="1112764"/>
              <a:chOff x="5586501" y="5151300"/>
              <a:chExt cx="740908" cy="1112764"/>
            </a:xfrm>
          </p:grpSpPr>
          <p:sp>
            <p:nvSpPr>
              <p:cNvPr id="10" name="TextBox 9"/>
              <p:cNvSpPr txBox="1"/>
              <p:nvPr/>
            </p:nvSpPr>
            <p:spPr>
              <a:xfrm>
                <a:off x="5586501" y="5151300"/>
                <a:ext cx="74090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dirty="0" smtClean="0">
                    <a:solidFill>
                      <a:srgbClr val="BBA588"/>
                    </a:solidFill>
                    <a:latin typeface="온글잎 길벗나무" panose="02000503000000000000" pitchFamily="2" charset="-127"/>
                    <a:ea typeface="온글잎 길벗나무" panose="02000503000000000000" pitchFamily="2" charset="-127"/>
                  </a:rPr>
                  <a:t>날   짜</a:t>
                </a:r>
                <a:endParaRPr lang="ko-KR" altLang="en-US" dirty="0">
                  <a:solidFill>
                    <a:srgbClr val="BBA588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endParaRP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5586501" y="5523016"/>
                <a:ext cx="70564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dirty="0" smtClean="0">
                    <a:solidFill>
                      <a:srgbClr val="BBA588"/>
                    </a:solidFill>
                    <a:latin typeface="온글잎 길벗나무" panose="02000503000000000000" pitchFamily="2" charset="-127"/>
                    <a:ea typeface="온글잎 길벗나무" panose="02000503000000000000" pitchFamily="2" charset="-127"/>
                  </a:rPr>
                  <a:t>시   간</a:t>
                </a:r>
                <a:endParaRPr lang="ko-KR" altLang="en-US" dirty="0">
                  <a:solidFill>
                    <a:srgbClr val="BBA588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5586501" y="5894732"/>
                <a:ext cx="6832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dirty="0" smtClean="0">
                    <a:solidFill>
                      <a:srgbClr val="BBA588"/>
                    </a:solidFill>
                    <a:latin typeface="온글잎 길벗나무" panose="02000503000000000000" pitchFamily="2" charset="-127"/>
                    <a:ea typeface="온글잎 길벗나무" panose="02000503000000000000" pitchFamily="2" charset="-127"/>
                  </a:rPr>
                  <a:t>장   소</a:t>
                </a:r>
                <a:endParaRPr lang="ko-KR" altLang="en-US" dirty="0">
                  <a:solidFill>
                    <a:srgbClr val="BBA588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endParaRPr>
              </a:p>
            </p:txBody>
          </p:sp>
        </p:grpSp>
        <p:sp>
          <p:nvSpPr>
            <p:cNvPr id="50" name="TextBox 49"/>
            <p:cNvSpPr txBox="1"/>
            <p:nvPr/>
          </p:nvSpPr>
          <p:spPr>
            <a:xfrm>
              <a:off x="5401534" y="1420068"/>
              <a:ext cx="3948035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6600" dirty="0" smtClean="0">
                  <a:ln w="1016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부모참여수업</a:t>
              </a:r>
              <a:endParaRPr lang="ko-KR" altLang="en-US" sz="6600" dirty="0">
                <a:ln w="101600">
                  <a:solidFill>
                    <a:schemeClr val="bg1"/>
                  </a:solidFill>
                </a:ln>
                <a:solidFill>
                  <a:schemeClr val="bg1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6765900" y="6529759"/>
              <a:ext cx="14159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dirty="0" smtClean="0">
                  <a:ln w="19050">
                    <a:noFill/>
                  </a:ln>
                  <a:solidFill>
                    <a:schemeClr val="bg1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OOOO</a:t>
              </a:r>
              <a:r>
                <a:rPr lang="ko-KR" altLang="en-US" sz="1600" dirty="0" err="1" smtClean="0">
                  <a:ln w="19050">
                    <a:noFill/>
                  </a:ln>
                  <a:solidFill>
                    <a:schemeClr val="bg1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어린이집</a:t>
              </a:r>
              <a:endParaRPr lang="ko-KR" altLang="en-US" sz="1600" dirty="0">
                <a:ln w="19050">
                  <a:noFill/>
                </a:ln>
                <a:solidFill>
                  <a:schemeClr val="bg1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399182" y="1420068"/>
              <a:ext cx="3948035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6600" dirty="0" smtClean="0">
                  <a:ln w="19050">
                    <a:noFill/>
                  </a:ln>
                  <a:solidFill>
                    <a:srgbClr val="FF9F9F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부</a:t>
              </a:r>
              <a:r>
                <a:rPr lang="ko-KR" altLang="en-US" sz="6600" dirty="0" smtClean="0">
                  <a:ln w="19050">
                    <a:noFill/>
                  </a:ln>
                  <a:solidFill>
                    <a:srgbClr val="AADB99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모</a:t>
              </a:r>
              <a:r>
                <a:rPr lang="ko-KR" altLang="en-US" sz="6600" dirty="0" smtClean="0">
                  <a:ln w="19050">
                    <a:noFill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참</a:t>
              </a:r>
              <a:r>
                <a:rPr lang="ko-KR" altLang="en-US" sz="6600" dirty="0" smtClean="0">
                  <a:ln w="19050">
                    <a:noFill/>
                  </a:ln>
                  <a:solidFill>
                    <a:schemeClr val="accent4">
                      <a:lumMod val="40000"/>
                      <a:lumOff val="60000"/>
                    </a:schemeClr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여</a:t>
              </a:r>
              <a:r>
                <a:rPr lang="ko-KR" altLang="en-US" sz="6600" dirty="0" smtClean="0">
                  <a:ln w="19050">
                    <a:noFill/>
                  </a:ln>
                  <a:solidFill>
                    <a:srgbClr val="7BB8CF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수</a:t>
              </a:r>
              <a:r>
                <a:rPr lang="ko-KR" altLang="en-US" sz="6600" dirty="0" smtClean="0">
                  <a:ln w="19050">
                    <a:noFill/>
                  </a:ln>
                  <a:solidFill>
                    <a:srgbClr val="CFB6D8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업</a:t>
              </a:r>
              <a:endParaRPr lang="ko-KR" altLang="en-US" sz="6600" dirty="0">
                <a:ln w="19050">
                  <a:noFill/>
                </a:ln>
                <a:solidFill>
                  <a:srgbClr val="CFB6D8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  <p:pic>
          <p:nvPicPr>
            <p:cNvPr id="3" name="그림 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33" t="23829" r="8552" b="16960"/>
            <a:stretch/>
          </p:blipFill>
          <p:spPr>
            <a:xfrm>
              <a:off x="5478167" y="2734441"/>
              <a:ext cx="3991429" cy="2148115"/>
            </a:xfrm>
            <a:prstGeom prst="rect">
              <a:avLst/>
            </a:prstGeom>
          </p:spPr>
        </p:pic>
        <p:pic>
          <p:nvPicPr>
            <p:cNvPr id="40" name="그림 3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473" t="1892" r="40679" b="74481"/>
            <a:stretch/>
          </p:blipFill>
          <p:spPr>
            <a:xfrm>
              <a:off x="5187429" y="2298478"/>
              <a:ext cx="581476" cy="519175"/>
            </a:xfrm>
            <a:prstGeom prst="rect">
              <a:avLst/>
            </a:prstGeom>
          </p:spPr>
        </p:pic>
        <p:pic>
          <p:nvPicPr>
            <p:cNvPr id="41" name="그림 4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473" t="1892" r="40679" b="74481"/>
            <a:stretch/>
          </p:blipFill>
          <p:spPr>
            <a:xfrm>
              <a:off x="7275933" y="3075523"/>
              <a:ext cx="395894" cy="353477"/>
            </a:xfrm>
            <a:prstGeom prst="rect">
              <a:avLst/>
            </a:prstGeom>
          </p:spPr>
        </p:pic>
        <p:pic>
          <p:nvPicPr>
            <p:cNvPr id="43" name="그림 42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473" t="1892" r="40679" b="74481"/>
            <a:stretch/>
          </p:blipFill>
          <p:spPr>
            <a:xfrm>
              <a:off x="8844793" y="2510855"/>
              <a:ext cx="395894" cy="353477"/>
            </a:xfrm>
            <a:prstGeom prst="rect">
              <a:avLst/>
            </a:prstGeom>
          </p:spPr>
        </p:pic>
        <p:pic>
          <p:nvPicPr>
            <p:cNvPr id="44" name="그림 4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473" t="1892" r="40679" b="74481"/>
            <a:stretch/>
          </p:blipFill>
          <p:spPr>
            <a:xfrm>
              <a:off x="9113752" y="1601178"/>
              <a:ext cx="581476" cy="519175"/>
            </a:xfrm>
            <a:prstGeom prst="rect">
              <a:avLst/>
            </a:prstGeom>
          </p:spPr>
        </p:pic>
        <p:pic>
          <p:nvPicPr>
            <p:cNvPr id="45" name="그림 44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473" t="1892" r="40679" b="74481"/>
            <a:stretch/>
          </p:blipFill>
          <p:spPr>
            <a:xfrm>
              <a:off x="5221694" y="923566"/>
              <a:ext cx="364807" cy="325721"/>
            </a:xfrm>
            <a:prstGeom prst="rect">
              <a:avLst/>
            </a:prstGeom>
          </p:spPr>
        </p:pic>
        <p:pic>
          <p:nvPicPr>
            <p:cNvPr id="46" name="그림 45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473" t="1892" r="40679" b="74481"/>
            <a:stretch/>
          </p:blipFill>
          <p:spPr>
            <a:xfrm>
              <a:off x="6156919" y="245886"/>
              <a:ext cx="545405" cy="486969"/>
            </a:xfrm>
            <a:prstGeom prst="rect">
              <a:avLst/>
            </a:prstGeom>
          </p:spPr>
        </p:pic>
        <p:pic>
          <p:nvPicPr>
            <p:cNvPr id="47" name="그림 46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473" t="1892" r="40679" b="74481"/>
            <a:stretch/>
          </p:blipFill>
          <p:spPr>
            <a:xfrm>
              <a:off x="7606310" y="541602"/>
              <a:ext cx="319940" cy="285661"/>
            </a:xfrm>
            <a:prstGeom prst="rect">
              <a:avLst/>
            </a:prstGeom>
          </p:spPr>
        </p:pic>
        <p:sp>
          <p:nvSpPr>
            <p:cNvPr id="56" name="자유형 55"/>
            <p:cNvSpPr/>
            <p:nvPr/>
          </p:nvSpPr>
          <p:spPr>
            <a:xfrm>
              <a:off x="6631217" y="903703"/>
              <a:ext cx="1581831" cy="702556"/>
            </a:xfrm>
            <a:custGeom>
              <a:avLst/>
              <a:gdLst>
                <a:gd name="connsiteX0" fmla="*/ 250054 w 1775335"/>
                <a:gd name="connsiteY0" fmla="*/ 0 h 788500"/>
                <a:gd name="connsiteX1" fmla="*/ 1525281 w 1775335"/>
                <a:gd name="connsiteY1" fmla="*/ 0 h 788500"/>
                <a:gd name="connsiteX2" fmla="*/ 1775335 w 1775335"/>
                <a:gd name="connsiteY2" fmla="*/ 250054 h 788500"/>
                <a:gd name="connsiteX3" fmla="*/ 1525281 w 1775335"/>
                <a:gd name="connsiteY3" fmla="*/ 500108 h 788500"/>
                <a:gd name="connsiteX4" fmla="*/ 1019789 w 1775335"/>
                <a:gd name="connsiteY4" fmla="*/ 500108 h 788500"/>
                <a:gd name="connsiteX5" fmla="*/ 893682 w 1775335"/>
                <a:gd name="connsiteY5" fmla="*/ 788500 h 788500"/>
                <a:gd name="connsiteX6" fmla="*/ 767576 w 1775335"/>
                <a:gd name="connsiteY6" fmla="*/ 500108 h 788500"/>
                <a:gd name="connsiteX7" fmla="*/ 250054 w 1775335"/>
                <a:gd name="connsiteY7" fmla="*/ 500108 h 788500"/>
                <a:gd name="connsiteX8" fmla="*/ 0 w 1775335"/>
                <a:gd name="connsiteY8" fmla="*/ 250054 h 788500"/>
                <a:gd name="connsiteX9" fmla="*/ 250054 w 1775335"/>
                <a:gd name="connsiteY9" fmla="*/ 0 h 78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75335" h="788500">
                  <a:moveTo>
                    <a:pt x="250054" y="0"/>
                  </a:moveTo>
                  <a:lnTo>
                    <a:pt x="1525281" y="0"/>
                  </a:lnTo>
                  <a:cubicBezTo>
                    <a:pt x="1663382" y="0"/>
                    <a:pt x="1775335" y="111953"/>
                    <a:pt x="1775335" y="250054"/>
                  </a:cubicBezTo>
                  <a:cubicBezTo>
                    <a:pt x="1775335" y="388155"/>
                    <a:pt x="1663382" y="500108"/>
                    <a:pt x="1525281" y="500108"/>
                  </a:cubicBezTo>
                  <a:lnTo>
                    <a:pt x="1019789" y="500108"/>
                  </a:lnTo>
                  <a:lnTo>
                    <a:pt x="893682" y="788500"/>
                  </a:lnTo>
                  <a:lnTo>
                    <a:pt x="767576" y="500108"/>
                  </a:lnTo>
                  <a:lnTo>
                    <a:pt x="250054" y="500108"/>
                  </a:lnTo>
                  <a:cubicBezTo>
                    <a:pt x="111953" y="500108"/>
                    <a:pt x="0" y="388155"/>
                    <a:pt x="0" y="250054"/>
                  </a:cubicBezTo>
                  <a:cubicBezTo>
                    <a:pt x="0" y="111953"/>
                    <a:pt x="111953" y="0"/>
                    <a:pt x="25005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D9CD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48" name="그림 47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473" t="1892" r="40679" b="74481"/>
            <a:stretch/>
          </p:blipFill>
          <p:spPr>
            <a:xfrm>
              <a:off x="8744079" y="373001"/>
              <a:ext cx="630890" cy="563295"/>
            </a:xfrm>
            <a:prstGeom prst="rect">
              <a:avLst/>
            </a:prstGeom>
          </p:spPr>
        </p:pic>
        <p:sp>
          <p:nvSpPr>
            <p:cNvPr id="12" name="직사각형 11"/>
            <p:cNvSpPr/>
            <p:nvPr/>
          </p:nvSpPr>
          <p:spPr>
            <a:xfrm>
              <a:off x="6983044" y="942615"/>
              <a:ext cx="90762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dirty="0" smtClean="0">
                  <a:ln w="19050">
                    <a:noFill/>
                  </a:ln>
                  <a:solidFill>
                    <a:srgbClr val="3C3C3C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O </a:t>
              </a:r>
              <a:r>
                <a:rPr lang="en-US" altLang="ko-KR" dirty="0" err="1" smtClean="0">
                  <a:ln w="19050">
                    <a:noFill/>
                  </a:ln>
                  <a:solidFill>
                    <a:srgbClr val="3C3C3C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O</a:t>
              </a:r>
              <a:r>
                <a:rPr lang="en-US" altLang="ko-KR" dirty="0" smtClean="0">
                  <a:ln w="19050">
                    <a:noFill/>
                  </a:ln>
                  <a:solidFill>
                    <a:srgbClr val="3C3C3C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 </a:t>
              </a:r>
              <a:r>
                <a:rPr lang="en-US" altLang="ko-KR" dirty="0" err="1" smtClean="0">
                  <a:ln w="19050">
                    <a:noFill/>
                  </a:ln>
                  <a:solidFill>
                    <a:srgbClr val="3C3C3C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O</a:t>
              </a:r>
              <a:r>
                <a:rPr lang="en-US" altLang="ko-KR" dirty="0" smtClean="0">
                  <a:ln w="19050">
                    <a:noFill/>
                  </a:ln>
                  <a:solidFill>
                    <a:srgbClr val="3C3C3C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 </a:t>
              </a:r>
              <a:r>
                <a:rPr lang="ko-KR" altLang="en-US" dirty="0" smtClean="0">
                  <a:ln w="19050">
                    <a:noFill/>
                  </a:ln>
                  <a:solidFill>
                    <a:srgbClr val="3C3C3C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반</a:t>
              </a:r>
              <a:endParaRPr lang="en-US" altLang="ko-KR" dirty="0">
                <a:ln w="19050">
                  <a:noFill/>
                </a:ln>
                <a:solidFill>
                  <a:srgbClr val="3C3C3C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  <p:sp>
          <p:nvSpPr>
            <p:cNvPr id="96" name="직사각형 95"/>
            <p:cNvSpPr/>
            <p:nvPr/>
          </p:nvSpPr>
          <p:spPr>
            <a:xfrm>
              <a:off x="6890756" y="2420148"/>
              <a:ext cx="120577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2400" dirty="0" smtClean="0">
                  <a:ln w="19050">
                    <a:noFill/>
                  </a:ln>
                  <a:solidFill>
                    <a:srgbClr val="3C3C3C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초대합니다</a:t>
              </a:r>
              <a:endParaRPr lang="en-US" altLang="ko-KR" sz="2400" dirty="0">
                <a:ln w="19050">
                  <a:noFill/>
                </a:ln>
                <a:solidFill>
                  <a:srgbClr val="3C3C3C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</p:grp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93" t="22952" r="11449" b="16919"/>
          <a:stretch/>
        </p:blipFill>
        <p:spPr>
          <a:xfrm>
            <a:off x="5087374" y="5728760"/>
            <a:ext cx="1964873" cy="1139553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5947239" y="347810"/>
            <a:ext cx="28740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err="1" smtClean="0">
                <a:solidFill>
                  <a:schemeClr val="bg1"/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으라차차</a:t>
            </a:r>
            <a:r>
              <a:rPr lang="en-US" altLang="ko-KR" sz="2400" dirty="0" smtClean="0">
                <a:solidFill>
                  <a:schemeClr val="bg1"/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! </a:t>
            </a:r>
            <a:r>
              <a:rPr lang="ko-KR" altLang="en-US" sz="2400" dirty="0" smtClean="0">
                <a:solidFill>
                  <a:schemeClr val="bg1"/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rPr>
              <a:t>가족운동회 일정표</a:t>
            </a:r>
            <a:endParaRPr lang="ko-KR" altLang="en-US" sz="2400" dirty="0">
              <a:solidFill>
                <a:schemeClr val="bg1"/>
              </a:solidFill>
              <a:latin typeface="야놀자 야체 B" panose="02020603020101020101" pitchFamily="18" charset="-127"/>
              <a:ea typeface="야놀자 야체 B" panose="02020603020101020101" pitchFamily="18" charset="-127"/>
            </a:endParaRPr>
          </a:p>
        </p:txBody>
      </p:sp>
      <p:grpSp>
        <p:nvGrpSpPr>
          <p:cNvPr id="75" name="그룹 74"/>
          <p:cNvGrpSpPr/>
          <p:nvPr/>
        </p:nvGrpSpPr>
        <p:grpSpPr>
          <a:xfrm>
            <a:off x="5607122" y="456228"/>
            <a:ext cx="497097" cy="500604"/>
            <a:chOff x="5824083" y="359798"/>
            <a:chExt cx="497097" cy="500604"/>
          </a:xfrm>
        </p:grpSpPr>
        <p:sp>
          <p:nvSpPr>
            <p:cNvPr id="77" name="직사각형 76"/>
            <p:cNvSpPr/>
            <p:nvPr/>
          </p:nvSpPr>
          <p:spPr>
            <a:xfrm>
              <a:off x="6159334" y="725543"/>
              <a:ext cx="161846" cy="130524"/>
            </a:xfrm>
            <a:prstGeom prst="rect">
              <a:avLst/>
            </a:prstGeom>
            <a:solidFill>
              <a:srgbClr val="BBA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78" name="그룹 77"/>
            <p:cNvGrpSpPr/>
            <p:nvPr/>
          </p:nvGrpSpPr>
          <p:grpSpPr>
            <a:xfrm>
              <a:off x="5824083" y="359798"/>
              <a:ext cx="497096" cy="500604"/>
              <a:chOff x="5824083" y="359798"/>
              <a:chExt cx="497096" cy="500604"/>
            </a:xfrm>
          </p:grpSpPr>
          <p:grpSp>
            <p:nvGrpSpPr>
              <p:cNvPr id="82" name="그룹 81"/>
              <p:cNvGrpSpPr/>
              <p:nvPr/>
            </p:nvGrpSpPr>
            <p:grpSpPr>
              <a:xfrm>
                <a:off x="5824083" y="359808"/>
                <a:ext cx="497096" cy="500594"/>
                <a:chOff x="5932856" y="319799"/>
                <a:chExt cx="497096" cy="500594"/>
              </a:xfrm>
            </p:grpSpPr>
            <p:sp>
              <p:nvSpPr>
                <p:cNvPr id="84" name="갈매기형 수장 83"/>
                <p:cNvSpPr/>
                <p:nvPr/>
              </p:nvSpPr>
              <p:spPr>
                <a:xfrm>
                  <a:off x="5932856" y="319799"/>
                  <a:ext cx="462689" cy="500585"/>
                </a:xfrm>
                <a:prstGeom prst="chevron">
                  <a:avLst/>
                </a:prstGeom>
                <a:solidFill>
                  <a:srgbClr val="BBA58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" name="이등변 삼각형 84"/>
                <p:cNvSpPr/>
                <p:nvPr/>
              </p:nvSpPr>
              <p:spPr>
                <a:xfrm>
                  <a:off x="6140667" y="696225"/>
                  <a:ext cx="289285" cy="124168"/>
                </a:xfrm>
                <a:prstGeom prst="triangle">
                  <a:avLst>
                    <a:gd name="adj" fmla="val 43964"/>
                  </a:avLst>
                </a:prstGeom>
                <a:solidFill>
                  <a:srgbClr val="BBA58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83" name="이등변 삼각형 82"/>
              <p:cNvSpPr/>
              <p:nvPr/>
            </p:nvSpPr>
            <p:spPr>
              <a:xfrm rot="10800000">
                <a:off x="5990545" y="359798"/>
                <a:ext cx="257534" cy="229480"/>
              </a:xfrm>
              <a:prstGeom prst="triangle">
                <a:avLst/>
              </a:prstGeom>
              <a:solidFill>
                <a:srgbClr val="BBA5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cxnSp>
          <p:nvCxnSpPr>
            <p:cNvPr id="81" name="직선 연결선 80"/>
            <p:cNvCxnSpPr>
              <a:stCxn id="85" idx="0"/>
            </p:cNvCxnSpPr>
            <p:nvPr/>
          </p:nvCxnSpPr>
          <p:spPr>
            <a:xfrm>
              <a:off x="6159075" y="736234"/>
              <a:ext cx="162105" cy="12125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6" name="그룹 85"/>
          <p:cNvGrpSpPr/>
          <p:nvPr/>
        </p:nvGrpSpPr>
        <p:grpSpPr>
          <a:xfrm flipH="1">
            <a:off x="8681627" y="458384"/>
            <a:ext cx="497097" cy="500594"/>
            <a:chOff x="5824083" y="359808"/>
            <a:chExt cx="497097" cy="500594"/>
          </a:xfrm>
        </p:grpSpPr>
        <p:sp>
          <p:nvSpPr>
            <p:cNvPr id="87" name="직사각형 86"/>
            <p:cNvSpPr/>
            <p:nvPr/>
          </p:nvSpPr>
          <p:spPr>
            <a:xfrm>
              <a:off x="6159334" y="725543"/>
              <a:ext cx="161846" cy="130524"/>
            </a:xfrm>
            <a:prstGeom prst="rect">
              <a:avLst/>
            </a:prstGeom>
            <a:solidFill>
              <a:srgbClr val="BBA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8" name="그룹 87"/>
            <p:cNvGrpSpPr/>
            <p:nvPr/>
          </p:nvGrpSpPr>
          <p:grpSpPr>
            <a:xfrm>
              <a:off x="5824083" y="359808"/>
              <a:ext cx="497096" cy="500594"/>
              <a:chOff x="5824083" y="359808"/>
              <a:chExt cx="497096" cy="500594"/>
            </a:xfrm>
          </p:grpSpPr>
          <p:grpSp>
            <p:nvGrpSpPr>
              <p:cNvPr id="90" name="그룹 89"/>
              <p:cNvGrpSpPr/>
              <p:nvPr/>
            </p:nvGrpSpPr>
            <p:grpSpPr>
              <a:xfrm>
                <a:off x="5824083" y="359808"/>
                <a:ext cx="497096" cy="500594"/>
                <a:chOff x="5932856" y="319799"/>
                <a:chExt cx="497096" cy="500594"/>
              </a:xfrm>
            </p:grpSpPr>
            <p:sp>
              <p:nvSpPr>
                <p:cNvPr id="92" name="갈매기형 수장 91"/>
                <p:cNvSpPr/>
                <p:nvPr/>
              </p:nvSpPr>
              <p:spPr>
                <a:xfrm>
                  <a:off x="5932856" y="319799"/>
                  <a:ext cx="462689" cy="500585"/>
                </a:xfrm>
                <a:prstGeom prst="chevron">
                  <a:avLst/>
                </a:prstGeom>
                <a:solidFill>
                  <a:srgbClr val="BBA58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" name="이등변 삼각형 92"/>
                <p:cNvSpPr/>
                <p:nvPr/>
              </p:nvSpPr>
              <p:spPr>
                <a:xfrm>
                  <a:off x="6140667" y="696225"/>
                  <a:ext cx="289285" cy="124168"/>
                </a:xfrm>
                <a:prstGeom prst="triangle">
                  <a:avLst>
                    <a:gd name="adj" fmla="val 43964"/>
                  </a:avLst>
                </a:prstGeom>
                <a:solidFill>
                  <a:srgbClr val="BBA58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91" name="이등변 삼각형 90"/>
              <p:cNvSpPr/>
              <p:nvPr/>
            </p:nvSpPr>
            <p:spPr>
              <a:xfrm rot="10800000">
                <a:off x="5990545" y="360856"/>
                <a:ext cx="257534" cy="229480"/>
              </a:xfrm>
              <a:prstGeom prst="triangle">
                <a:avLst/>
              </a:prstGeom>
              <a:solidFill>
                <a:srgbClr val="BBA5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cxnSp>
          <p:nvCxnSpPr>
            <p:cNvPr id="89" name="직선 연결선 88"/>
            <p:cNvCxnSpPr>
              <a:stCxn id="93" idx="0"/>
            </p:cNvCxnSpPr>
            <p:nvPr/>
          </p:nvCxnSpPr>
          <p:spPr>
            <a:xfrm>
              <a:off x="6159075" y="736234"/>
              <a:ext cx="162105" cy="12125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직사각형 93"/>
          <p:cNvSpPr/>
          <p:nvPr/>
        </p:nvSpPr>
        <p:spPr>
          <a:xfrm>
            <a:off x="5947239" y="333087"/>
            <a:ext cx="2891368" cy="500585"/>
          </a:xfrm>
          <a:prstGeom prst="rect">
            <a:avLst/>
          </a:prstGeom>
          <a:solidFill>
            <a:srgbClr val="BBA58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5" name="TextBox 94"/>
          <p:cNvSpPr txBox="1"/>
          <p:nvPr/>
        </p:nvSpPr>
        <p:spPr>
          <a:xfrm>
            <a:off x="5979637" y="361862"/>
            <a:ext cx="28740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bg1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초대하는 글</a:t>
            </a:r>
            <a:endParaRPr lang="ko-KR" altLang="en-US" sz="2400" dirty="0">
              <a:solidFill>
                <a:schemeClr val="bg1"/>
              </a:solidFill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</p:txBody>
      </p:sp>
      <p:grpSp>
        <p:nvGrpSpPr>
          <p:cNvPr id="25" name="그룹 24"/>
          <p:cNvGrpSpPr/>
          <p:nvPr/>
        </p:nvGrpSpPr>
        <p:grpSpPr>
          <a:xfrm>
            <a:off x="5607122" y="2819867"/>
            <a:ext cx="3571602" cy="625891"/>
            <a:chOff x="5594422" y="3496415"/>
            <a:chExt cx="3571602" cy="625891"/>
          </a:xfrm>
        </p:grpSpPr>
        <p:sp>
          <p:nvSpPr>
            <p:cNvPr id="97" name="TextBox 96"/>
            <p:cNvSpPr txBox="1"/>
            <p:nvPr/>
          </p:nvSpPr>
          <p:spPr>
            <a:xfrm>
              <a:off x="5934539" y="3511138"/>
              <a:ext cx="287400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400" dirty="0" err="1" smtClean="0">
                  <a:solidFill>
                    <a:schemeClr val="bg1"/>
                  </a:solidFill>
                  <a:latin typeface="야놀자 야체 B" panose="02020603020101020101" pitchFamily="18" charset="-127"/>
                  <a:ea typeface="야놀자 야체 B" panose="02020603020101020101" pitchFamily="18" charset="-127"/>
                </a:rPr>
                <a:t>으라차차</a:t>
              </a:r>
              <a:r>
                <a:rPr lang="en-US" altLang="ko-KR" sz="2400" dirty="0" smtClean="0">
                  <a:solidFill>
                    <a:schemeClr val="bg1"/>
                  </a:solidFill>
                  <a:latin typeface="야놀자 야체 B" panose="02020603020101020101" pitchFamily="18" charset="-127"/>
                  <a:ea typeface="야놀자 야체 B" panose="02020603020101020101" pitchFamily="18" charset="-127"/>
                </a:rPr>
                <a:t>! </a:t>
              </a:r>
              <a:r>
                <a:rPr lang="ko-KR" altLang="en-US" sz="2400" dirty="0" smtClean="0">
                  <a:solidFill>
                    <a:schemeClr val="bg1"/>
                  </a:solidFill>
                  <a:latin typeface="야놀자 야체 B" panose="02020603020101020101" pitchFamily="18" charset="-127"/>
                  <a:ea typeface="야놀자 야체 B" panose="02020603020101020101" pitchFamily="18" charset="-127"/>
                </a:rPr>
                <a:t>가족운동회 일정표</a:t>
              </a:r>
              <a:endParaRPr lang="ko-KR" altLang="en-US" sz="2400" dirty="0">
                <a:solidFill>
                  <a:schemeClr val="bg1"/>
                </a:solidFill>
                <a:latin typeface="야놀자 야체 B" panose="02020603020101020101" pitchFamily="18" charset="-127"/>
                <a:ea typeface="야놀자 야체 B" panose="02020603020101020101" pitchFamily="18" charset="-127"/>
              </a:endParaRPr>
            </a:p>
          </p:txBody>
        </p:sp>
        <p:grpSp>
          <p:nvGrpSpPr>
            <p:cNvPr id="98" name="그룹 97"/>
            <p:cNvGrpSpPr/>
            <p:nvPr/>
          </p:nvGrpSpPr>
          <p:grpSpPr>
            <a:xfrm>
              <a:off x="5594422" y="3619556"/>
              <a:ext cx="497097" cy="500604"/>
              <a:chOff x="5824083" y="359798"/>
              <a:chExt cx="497097" cy="500604"/>
            </a:xfrm>
          </p:grpSpPr>
          <p:sp>
            <p:nvSpPr>
              <p:cNvPr id="99" name="직사각형 98"/>
              <p:cNvSpPr/>
              <p:nvPr/>
            </p:nvSpPr>
            <p:spPr>
              <a:xfrm>
                <a:off x="6159334" y="725543"/>
                <a:ext cx="161846" cy="130524"/>
              </a:xfrm>
              <a:prstGeom prst="rect">
                <a:avLst/>
              </a:prstGeom>
              <a:solidFill>
                <a:srgbClr val="BBA5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00" name="그룹 99"/>
              <p:cNvGrpSpPr/>
              <p:nvPr/>
            </p:nvGrpSpPr>
            <p:grpSpPr>
              <a:xfrm>
                <a:off x="5824083" y="359798"/>
                <a:ext cx="497096" cy="500604"/>
                <a:chOff x="5824083" y="359798"/>
                <a:chExt cx="497096" cy="500604"/>
              </a:xfrm>
            </p:grpSpPr>
            <p:grpSp>
              <p:nvGrpSpPr>
                <p:cNvPr id="102" name="그룹 101"/>
                <p:cNvGrpSpPr/>
                <p:nvPr/>
              </p:nvGrpSpPr>
              <p:grpSpPr>
                <a:xfrm>
                  <a:off x="5824083" y="359808"/>
                  <a:ext cx="497096" cy="500594"/>
                  <a:chOff x="5932856" y="319799"/>
                  <a:chExt cx="497096" cy="500594"/>
                </a:xfrm>
              </p:grpSpPr>
              <p:sp>
                <p:nvSpPr>
                  <p:cNvPr id="104" name="갈매기형 수장 103"/>
                  <p:cNvSpPr/>
                  <p:nvPr/>
                </p:nvSpPr>
                <p:spPr>
                  <a:xfrm>
                    <a:off x="5932856" y="319799"/>
                    <a:ext cx="462689" cy="500585"/>
                  </a:xfrm>
                  <a:prstGeom prst="chevron">
                    <a:avLst/>
                  </a:prstGeom>
                  <a:solidFill>
                    <a:srgbClr val="BBA58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5" name="이등변 삼각형 104"/>
                  <p:cNvSpPr/>
                  <p:nvPr/>
                </p:nvSpPr>
                <p:spPr>
                  <a:xfrm>
                    <a:off x="6140667" y="696225"/>
                    <a:ext cx="289285" cy="124168"/>
                  </a:xfrm>
                  <a:prstGeom prst="triangle">
                    <a:avLst>
                      <a:gd name="adj" fmla="val 43964"/>
                    </a:avLst>
                  </a:prstGeom>
                  <a:solidFill>
                    <a:srgbClr val="BBA58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  <p:sp>
              <p:nvSpPr>
                <p:cNvPr id="103" name="이등변 삼각형 102"/>
                <p:cNvSpPr/>
                <p:nvPr/>
              </p:nvSpPr>
              <p:spPr>
                <a:xfrm rot="10800000">
                  <a:off x="5990545" y="359798"/>
                  <a:ext cx="257534" cy="229480"/>
                </a:xfrm>
                <a:prstGeom prst="triangle">
                  <a:avLst/>
                </a:prstGeom>
                <a:solidFill>
                  <a:srgbClr val="BBA58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cxnSp>
            <p:nvCxnSpPr>
              <p:cNvPr id="101" name="직선 연결선 100"/>
              <p:cNvCxnSpPr>
                <a:stCxn id="105" idx="0"/>
              </p:cNvCxnSpPr>
              <p:nvPr/>
            </p:nvCxnSpPr>
            <p:spPr>
              <a:xfrm>
                <a:off x="6159075" y="736234"/>
                <a:ext cx="162105" cy="121252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6" name="그룹 105"/>
            <p:cNvGrpSpPr/>
            <p:nvPr/>
          </p:nvGrpSpPr>
          <p:grpSpPr>
            <a:xfrm flipH="1">
              <a:off x="8668927" y="3621712"/>
              <a:ext cx="497097" cy="500594"/>
              <a:chOff x="5824083" y="359808"/>
              <a:chExt cx="497097" cy="500594"/>
            </a:xfrm>
          </p:grpSpPr>
          <p:sp>
            <p:nvSpPr>
              <p:cNvPr id="107" name="직사각형 106"/>
              <p:cNvSpPr/>
              <p:nvPr/>
            </p:nvSpPr>
            <p:spPr>
              <a:xfrm>
                <a:off x="6159334" y="725543"/>
                <a:ext cx="161846" cy="130524"/>
              </a:xfrm>
              <a:prstGeom prst="rect">
                <a:avLst/>
              </a:prstGeom>
              <a:solidFill>
                <a:srgbClr val="BBA5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08" name="그룹 107"/>
              <p:cNvGrpSpPr/>
              <p:nvPr/>
            </p:nvGrpSpPr>
            <p:grpSpPr>
              <a:xfrm>
                <a:off x="5824083" y="359808"/>
                <a:ext cx="497096" cy="500594"/>
                <a:chOff x="5824083" y="359808"/>
                <a:chExt cx="497096" cy="500594"/>
              </a:xfrm>
            </p:grpSpPr>
            <p:grpSp>
              <p:nvGrpSpPr>
                <p:cNvPr id="110" name="그룹 109"/>
                <p:cNvGrpSpPr/>
                <p:nvPr/>
              </p:nvGrpSpPr>
              <p:grpSpPr>
                <a:xfrm>
                  <a:off x="5824083" y="359808"/>
                  <a:ext cx="497096" cy="500594"/>
                  <a:chOff x="5932856" y="319799"/>
                  <a:chExt cx="497096" cy="500594"/>
                </a:xfrm>
              </p:grpSpPr>
              <p:sp>
                <p:nvSpPr>
                  <p:cNvPr id="112" name="갈매기형 수장 111"/>
                  <p:cNvSpPr/>
                  <p:nvPr/>
                </p:nvSpPr>
                <p:spPr>
                  <a:xfrm>
                    <a:off x="5932856" y="319799"/>
                    <a:ext cx="462689" cy="500585"/>
                  </a:xfrm>
                  <a:prstGeom prst="chevron">
                    <a:avLst/>
                  </a:prstGeom>
                  <a:solidFill>
                    <a:srgbClr val="BBA58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3" name="이등변 삼각형 112"/>
                  <p:cNvSpPr/>
                  <p:nvPr/>
                </p:nvSpPr>
                <p:spPr>
                  <a:xfrm>
                    <a:off x="6140667" y="696225"/>
                    <a:ext cx="289285" cy="124168"/>
                  </a:xfrm>
                  <a:prstGeom prst="triangle">
                    <a:avLst>
                      <a:gd name="adj" fmla="val 43964"/>
                    </a:avLst>
                  </a:prstGeom>
                  <a:solidFill>
                    <a:srgbClr val="BBA58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  <p:sp>
              <p:nvSpPr>
                <p:cNvPr id="111" name="이등변 삼각형 110"/>
                <p:cNvSpPr/>
                <p:nvPr/>
              </p:nvSpPr>
              <p:spPr>
                <a:xfrm rot="10800000">
                  <a:off x="5990545" y="360856"/>
                  <a:ext cx="257534" cy="229480"/>
                </a:xfrm>
                <a:prstGeom prst="triangle">
                  <a:avLst/>
                </a:prstGeom>
                <a:solidFill>
                  <a:srgbClr val="BBA58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cxnSp>
            <p:nvCxnSpPr>
              <p:cNvPr id="109" name="직선 연결선 108"/>
              <p:cNvCxnSpPr>
                <a:stCxn id="113" idx="0"/>
              </p:cNvCxnSpPr>
              <p:nvPr/>
            </p:nvCxnSpPr>
            <p:spPr>
              <a:xfrm>
                <a:off x="6159075" y="736234"/>
                <a:ext cx="162105" cy="121252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4" name="직사각형 113"/>
            <p:cNvSpPr/>
            <p:nvPr/>
          </p:nvSpPr>
          <p:spPr>
            <a:xfrm>
              <a:off x="5934539" y="3496415"/>
              <a:ext cx="2891368" cy="500585"/>
            </a:xfrm>
            <a:prstGeom prst="rect">
              <a:avLst/>
            </a:prstGeom>
            <a:solidFill>
              <a:srgbClr val="BBA588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5966937" y="3525190"/>
              <a:ext cx="287400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400" dirty="0" smtClean="0">
                  <a:solidFill>
                    <a:schemeClr val="bg1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부모참여수업 내용</a:t>
              </a:r>
              <a:endParaRPr lang="ko-KR" altLang="en-US" sz="2400" dirty="0">
                <a:solidFill>
                  <a:schemeClr val="bg1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</p:grpSp>
      <p:pic>
        <p:nvPicPr>
          <p:cNvPr id="116" name="그림 115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8" t="17222" r="43125" b="45000"/>
          <a:stretch/>
        </p:blipFill>
        <p:spPr>
          <a:xfrm rot="962683">
            <a:off x="9076821" y="885888"/>
            <a:ext cx="662392" cy="776597"/>
          </a:xfrm>
          <a:prstGeom prst="rect">
            <a:avLst/>
          </a:prstGeom>
        </p:spPr>
      </p:pic>
      <p:sp>
        <p:nvSpPr>
          <p:cNvPr id="118" name="직사각형 117"/>
          <p:cNvSpPr/>
          <p:nvPr/>
        </p:nvSpPr>
        <p:spPr>
          <a:xfrm>
            <a:off x="6542632" y="1139513"/>
            <a:ext cx="1824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400" dirty="0" smtClean="0">
                <a:ln w="19050">
                  <a:noFill/>
                </a:ln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부모참여수업에</a:t>
            </a:r>
            <a:endParaRPr lang="en-US" altLang="ko-KR" sz="1400" dirty="0" smtClean="0">
              <a:ln w="19050">
                <a:noFill/>
              </a:ln>
              <a:latin typeface="온글잎 길벗나무" panose="02000503000000000000" pitchFamily="2" charset="-127"/>
              <a:ea typeface="온글잎 길벗나무" panose="02000503000000000000" pitchFamily="2" charset="-127"/>
            </a:endParaRPr>
          </a:p>
          <a:p>
            <a:pPr algn="ctr"/>
            <a:r>
              <a:rPr lang="ko-KR" altLang="en-US" sz="1400" dirty="0" smtClean="0">
                <a:ln w="19050">
                  <a:noFill/>
                </a:ln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초대하는</a:t>
            </a:r>
            <a:r>
              <a:rPr lang="en-US" altLang="ko-KR" sz="1400" dirty="0" smtClean="0">
                <a:ln w="19050">
                  <a:noFill/>
                </a:ln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 </a:t>
            </a:r>
            <a:r>
              <a:rPr lang="ko-KR" altLang="en-US" sz="1400" dirty="0" smtClean="0">
                <a:ln w="19050">
                  <a:noFill/>
                </a:ln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인사말을 적어주세요</a:t>
            </a:r>
            <a:r>
              <a:rPr lang="en-US" altLang="ko-KR" sz="1400" dirty="0" smtClean="0">
                <a:ln w="19050">
                  <a:noFill/>
                </a:ln>
                <a:latin typeface="온글잎 길벗나무" panose="02000503000000000000" pitchFamily="2" charset="-127"/>
                <a:ea typeface="온글잎 길벗나무" panose="02000503000000000000" pitchFamily="2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45783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1055</TotalTime>
  <Words>47</Words>
  <Application>Microsoft Office PowerPoint</Application>
  <PresentationFormat>A4 용지(210x297mm)</PresentationFormat>
  <Paragraphs>18</Paragraphs>
  <Slides>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8" baseType="lpstr">
      <vt:lpstr>맑은 고딕</vt:lpstr>
      <vt:lpstr>야놀자 야체 B</vt:lpstr>
      <vt:lpstr>온글잎 길벗나무</vt:lpstr>
      <vt:lpstr>Arial</vt:lpstr>
      <vt:lpstr>Calibri</vt:lpstr>
      <vt:lpstr>Calibri Light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으라차차! 가족 운동회</dc:title>
  <dc:creator>Lee</dc:creator>
  <cp:lastModifiedBy>망고</cp:lastModifiedBy>
  <cp:revision>95</cp:revision>
  <cp:lastPrinted>2023-08-24T05:20:42Z</cp:lastPrinted>
  <dcterms:created xsi:type="dcterms:W3CDTF">2017-04-27T12:55:14Z</dcterms:created>
  <dcterms:modified xsi:type="dcterms:W3CDTF">2025-09-14T10:44:10Z</dcterms:modified>
</cp:coreProperties>
</file>