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801600" cy="9601200" type="A3"/>
  <p:notesSz cx="6858000" cy="9144000"/>
  <p:defaultTextStyle>
    <a:defPPr>
      <a:defRPr lang="ko-KR"/>
    </a:defPPr>
    <a:lvl1pPr marL="0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1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6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14" y="996"/>
      </p:cViewPr>
      <p:guideLst>
        <p:guide orient="horz" pos="3001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1175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9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865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0757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7097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819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8796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2422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7571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332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598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9DFFB-72B0-4D6C-98D7-1C816AE3454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BF1DE-8D89-4AA6-B4DF-45D81BBB8F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166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/>
          <p:cNvGrpSpPr/>
          <p:nvPr/>
        </p:nvGrpSpPr>
        <p:grpSpPr>
          <a:xfrm>
            <a:off x="0" y="-8490"/>
            <a:ext cx="12801600" cy="4809090"/>
            <a:chOff x="0" y="-8490"/>
            <a:chExt cx="12801600" cy="4809090"/>
          </a:xfrm>
        </p:grpSpPr>
        <p:grpSp>
          <p:nvGrpSpPr>
            <p:cNvPr id="5" name="그룹 4"/>
            <p:cNvGrpSpPr/>
            <p:nvPr/>
          </p:nvGrpSpPr>
          <p:grpSpPr>
            <a:xfrm rot="16200000">
              <a:off x="3996255" y="-4004745"/>
              <a:ext cx="4809090" cy="12801600"/>
              <a:chOff x="-5291" y="0"/>
              <a:chExt cx="4963986" cy="6858000"/>
            </a:xfrm>
          </p:grpSpPr>
          <p:grpSp>
            <p:nvGrpSpPr>
              <p:cNvPr id="17" name="그룹 16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-5451085" y="0"/>
                  <a:ext cx="1931275" cy="3228304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직사각형 20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직사각형 21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직사각형 22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8" name="직사각형 17"/>
              <p:cNvSpPr/>
              <p:nvPr/>
            </p:nvSpPr>
            <p:spPr>
              <a:xfrm>
                <a:off x="361765" y="216012"/>
                <a:ext cx="4208005" cy="6425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533" b="47138"/>
            <a:stretch/>
          </p:blipFill>
          <p:spPr>
            <a:xfrm>
              <a:off x="1161768" y="1277608"/>
              <a:ext cx="3169585" cy="259275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4400891" y="818700"/>
              <a:ext cx="7075976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</a:rPr>
                <a:t>윷놀이</a:t>
              </a:r>
              <a:endParaRPr lang="ko-KR" altLang="en-US" sz="19900" dirty="0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-1" y="4792110"/>
            <a:ext cx="12801600" cy="4809090"/>
            <a:chOff x="0" y="-8490"/>
            <a:chExt cx="12801600" cy="4809090"/>
          </a:xfrm>
        </p:grpSpPr>
        <p:grpSp>
          <p:nvGrpSpPr>
            <p:cNvPr id="29" name="그룹 28"/>
            <p:cNvGrpSpPr/>
            <p:nvPr/>
          </p:nvGrpSpPr>
          <p:grpSpPr>
            <a:xfrm rot="16200000">
              <a:off x="3996255" y="-4004745"/>
              <a:ext cx="4809090" cy="12801600"/>
              <a:chOff x="-5291" y="0"/>
              <a:chExt cx="4963986" cy="6858000"/>
            </a:xfrm>
          </p:grpSpPr>
          <p:grpSp>
            <p:nvGrpSpPr>
              <p:cNvPr id="32" name="그룹 31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34" name="직사각형 33"/>
                <p:cNvSpPr/>
                <p:nvPr/>
              </p:nvSpPr>
              <p:spPr>
                <a:xfrm>
                  <a:off x="-5451085" y="0"/>
                  <a:ext cx="1931275" cy="3228304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직사각형 34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직사각형 35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직사각형 36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직사각형 37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직사각형 38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3" name="직사각형 32"/>
              <p:cNvSpPr/>
              <p:nvPr/>
            </p:nvSpPr>
            <p:spPr>
              <a:xfrm>
                <a:off x="361765" y="216012"/>
                <a:ext cx="4208005" cy="6425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5" t="52390" r="64512" b="-2303"/>
            <a:stretch/>
          </p:blipFill>
          <p:spPr>
            <a:xfrm>
              <a:off x="593026" y="1354424"/>
              <a:ext cx="2712885" cy="3274725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2948691" y="818700"/>
              <a:ext cx="9373080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</a:rPr>
                <a:t>투호놀이</a:t>
              </a:r>
              <a:endParaRPr lang="ko-KR" altLang="en-US" sz="19900" dirty="0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81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/>
          <p:cNvGrpSpPr/>
          <p:nvPr/>
        </p:nvGrpSpPr>
        <p:grpSpPr>
          <a:xfrm>
            <a:off x="0" y="-8490"/>
            <a:ext cx="12801600" cy="4809090"/>
            <a:chOff x="0" y="-8490"/>
            <a:chExt cx="12801600" cy="4809090"/>
          </a:xfrm>
        </p:grpSpPr>
        <p:grpSp>
          <p:nvGrpSpPr>
            <p:cNvPr id="5" name="그룹 4"/>
            <p:cNvGrpSpPr/>
            <p:nvPr/>
          </p:nvGrpSpPr>
          <p:grpSpPr>
            <a:xfrm rot="16200000">
              <a:off x="3996255" y="-4004745"/>
              <a:ext cx="4809090" cy="12801600"/>
              <a:chOff x="-5291" y="0"/>
              <a:chExt cx="4963986" cy="6858000"/>
            </a:xfrm>
          </p:grpSpPr>
          <p:grpSp>
            <p:nvGrpSpPr>
              <p:cNvPr id="17" name="그룹 16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-5451085" y="0"/>
                  <a:ext cx="1931275" cy="3228304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직사각형 20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직사각형 21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직사각형 22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8" name="직사각형 17"/>
              <p:cNvSpPr/>
              <p:nvPr/>
            </p:nvSpPr>
            <p:spPr>
              <a:xfrm>
                <a:off x="361765" y="216012"/>
                <a:ext cx="4208005" cy="6425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968475" y="818700"/>
              <a:ext cx="9373080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</a:rPr>
                <a:t>딱지치기</a:t>
              </a:r>
              <a:endParaRPr lang="ko-KR" altLang="en-US" sz="19900" dirty="0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-1" y="4792110"/>
            <a:ext cx="12801600" cy="4809090"/>
            <a:chOff x="0" y="-8490"/>
            <a:chExt cx="12801600" cy="4809090"/>
          </a:xfrm>
        </p:grpSpPr>
        <p:grpSp>
          <p:nvGrpSpPr>
            <p:cNvPr id="29" name="그룹 28"/>
            <p:cNvGrpSpPr/>
            <p:nvPr/>
          </p:nvGrpSpPr>
          <p:grpSpPr>
            <a:xfrm rot="16200000">
              <a:off x="3996255" y="-4004745"/>
              <a:ext cx="4809090" cy="12801600"/>
              <a:chOff x="-5291" y="0"/>
              <a:chExt cx="4963986" cy="6858000"/>
            </a:xfrm>
          </p:grpSpPr>
          <p:grpSp>
            <p:nvGrpSpPr>
              <p:cNvPr id="32" name="그룹 31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34" name="직사각형 33"/>
                <p:cNvSpPr/>
                <p:nvPr/>
              </p:nvSpPr>
              <p:spPr>
                <a:xfrm>
                  <a:off x="-5451085" y="0"/>
                  <a:ext cx="1931275" cy="3228304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직사각형 34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직사각형 35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직사각형 36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직사각형 37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직사각형 38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3" name="직사각형 32"/>
              <p:cNvSpPr/>
              <p:nvPr/>
            </p:nvSpPr>
            <p:spPr>
              <a:xfrm>
                <a:off x="361765" y="216012"/>
                <a:ext cx="4208005" cy="6425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948692" y="818700"/>
              <a:ext cx="9373080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</a:rPr>
                <a:t>제기차기</a:t>
              </a:r>
              <a:endParaRPr lang="ko-KR" altLang="en-US" sz="19900" dirty="0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9" t="52526" r="8713" b="7575"/>
          <a:stretch/>
        </p:blipFill>
        <p:spPr>
          <a:xfrm flipH="1">
            <a:off x="560613" y="5851668"/>
            <a:ext cx="2593260" cy="2438899"/>
          </a:xfrm>
          <a:prstGeom prst="rect">
            <a:avLst/>
          </a:prstGeom>
        </p:spPr>
      </p:pic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7" r="15151" b="46970"/>
          <a:stretch/>
        </p:blipFill>
        <p:spPr>
          <a:xfrm>
            <a:off x="552358" y="837745"/>
            <a:ext cx="2583930" cy="304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4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/>
          <p:cNvGrpSpPr/>
          <p:nvPr/>
        </p:nvGrpSpPr>
        <p:grpSpPr>
          <a:xfrm>
            <a:off x="0" y="-8490"/>
            <a:ext cx="12801600" cy="4809090"/>
            <a:chOff x="0" y="-8490"/>
            <a:chExt cx="12801600" cy="4809090"/>
          </a:xfrm>
        </p:grpSpPr>
        <p:grpSp>
          <p:nvGrpSpPr>
            <p:cNvPr id="5" name="그룹 4"/>
            <p:cNvGrpSpPr/>
            <p:nvPr/>
          </p:nvGrpSpPr>
          <p:grpSpPr>
            <a:xfrm rot="16200000">
              <a:off x="3996255" y="-4004745"/>
              <a:ext cx="4809090" cy="12801600"/>
              <a:chOff x="-5291" y="0"/>
              <a:chExt cx="4963986" cy="6858000"/>
            </a:xfrm>
          </p:grpSpPr>
          <p:grpSp>
            <p:nvGrpSpPr>
              <p:cNvPr id="17" name="그룹 16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-5451085" y="0"/>
                  <a:ext cx="1931275" cy="3228304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직사각형 20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직사각형 21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직사각형 22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8" name="직사각형 17"/>
              <p:cNvSpPr/>
              <p:nvPr/>
            </p:nvSpPr>
            <p:spPr>
              <a:xfrm>
                <a:off x="361765" y="216012"/>
                <a:ext cx="4208005" cy="6425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968477" y="818700"/>
              <a:ext cx="9373080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</a:rPr>
                <a:t>사방치기</a:t>
              </a:r>
              <a:endParaRPr lang="ko-KR" altLang="en-US" sz="19900" dirty="0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</p:grpSp>
      <p:grpSp>
        <p:nvGrpSpPr>
          <p:cNvPr id="29" name="그룹 28"/>
          <p:cNvGrpSpPr/>
          <p:nvPr/>
        </p:nvGrpSpPr>
        <p:grpSpPr>
          <a:xfrm rot="16200000">
            <a:off x="3996254" y="795855"/>
            <a:ext cx="4809090" cy="12801600"/>
            <a:chOff x="-5291" y="0"/>
            <a:chExt cx="4963986" cy="6858000"/>
          </a:xfrm>
        </p:grpSpPr>
        <p:grpSp>
          <p:nvGrpSpPr>
            <p:cNvPr id="32" name="그룹 31"/>
            <p:cNvGrpSpPr/>
            <p:nvPr/>
          </p:nvGrpSpPr>
          <p:grpSpPr>
            <a:xfrm>
              <a:off x="-5291" y="0"/>
              <a:ext cx="4963986" cy="6858000"/>
              <a:chOff x="-5451085" y="0"/>
              <a:chExt cx="4963986" cy="6858000"/>
            </a:xfrm>
          </p:grpSpPr>
          <p:sp>
            <p:nvSpPr>
              <p:cNvPr id="34" name="직사각형 33"/>
              <p:cNvSpPr/>
              <p:nvPr/>
            </p:nvSpPr>
            <p:spPr>
              <a:xfrm>
                <a:off x="-5451085" y="0"/>
                <a:ext cx="1931275" cy="3228304"/>
              </a:xfrm>
              <a:prstGeom prst="rect">
                <a:avLst/>
              </a:prstGeom>
              <a:solidFill>
                <a:srgbClr val="A85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직사각형 34"/>
              <p:cNvSpPr/>
              <p:nvPr/>
            </p:nvSpPr>
            <p:spPr>
              <a:xfrm>
                <a:off x="-5451084" y="3228305"/>
                <a:ext cx="2468782" cy="2505746"/>
              </a:xfrm>
              <a:prstGeom prst="rect">
                <a:avLst/>
              </a:prstGeom>
              <a:solidFill>
                <a:srgbClr val="2453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-2955881" y="3630387"/>
                <a:ext cx="2468782" cy="3227613"/>
              </a:xfrm>
              <a:prstGeom prst="rect">
                <a:avLst/>
              </a:prstGeom>
              <a:solidFill>
                <a:srgbClr val="A85D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직사각형 36"/>
              <p:cNvSpPr/>
              <p:nvPr/>
            </p:nvSpPr>
            <p:spPr>
              <a:xfrm>
                <a:off x="-5451084" y="5734050"/>
                <a:ext cx="3071219" cy="1123949"/>
              </a:xfrm>
              <a:prstGeom prst="rect">
                <a:avLst/>
              </a:prstGeom>
              <a:solidFill>
                <a:srgbClr val="FDD0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직사각형 37"/>
              <p:cNvSpPr/>
              <p:nvPr/>
            </p:nvSpPr>
            <p:spPr>
              <a:xfrm>
                <a:off x="-3558318" y="1955"/>
                <a:ext cx="3071219" cy="1123949"/>
              </a:xfrm>
              <a:prstGeom prst="rect">
                <a:avLst/>
              </a:prstGeom>
              <a:solidFill>
                <a:srgbClr val="E63B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9" name="직사각형 38"/>
              <p:cNvSpPr/>
              <p:nvPr/>
            </p:nvSpPr>
            <p:spPr>
              <a:xfrm>
                <a:off x="-2955881" y="1125904"/>
                <a:ext cx="2468782" cy="2538809"/>
              </a:xfrm>
              <a:prstGeom prst="rect">
                <a:avLst/>
              </a:prstGeom>
              <a:solidFill>
                <a:srgbClr val="2453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361765" y="216012"/>
              <a:ext cx="4208005" cy="6425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" r="50699" b="48252"/>
          <a:stretch/>
        </p:blipFill>
        <p:spPr>
          <a:xfrm rot="21248755">
            <a:off x="584528" y="1265868"/>
            <a:ext cx="2759276" cy="2424891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12" t="4389" r="1771" b="43863"/>
          <a:stretch/>
        </p:blipFill>
        <p:spPr>
          <a:xfrm>
            <a:off x="756743" y="5603098"/>
            <a:ext cx="3795263" cy="3187114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471241" y="5619300"/>
            <a:ext cx="707597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9900" dirty="0" err="1" smtClean="0">
                <a:latin typeface="솔뫼 김대건 Medium" panose="02020603020101020101" pitchFamily="18" charset="-127"/>
                <a:ea typeface="솔뫼 김대건 Medium" panose="02020603020101020101" pitchFamily="18" charset="-127"/>
              </a:rPr>
              <a:t>활쏘기</a:t>
            </a:r>
            <a:endParaRPr lang="ko-KR" altLang="en-US" sz="19900" dirty="0">
              <a:latin typeface="솔뫼 김대건 Medium" panose="02020603020101020101" pitchFamily="18" charset="-127"/>
              <a:ea typeface="솔뫼 김대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322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/>
          <p:cNvGrpSpPr/>
          <p:nvPr/>
        </p:nvGrpSpPr>
        <p:grpSpPr>
          <a:xfrm>
            <a:off x="0" y="-8490"/>
            <a:ext cx="12801600" cy="4809090"/>
            <a:chOff x="0" y="-8490"/>
            <a:chExt cx="12801600" cy="4809090"/>
          </a:xfrm>
        </p:grpSpPr>
        <p:grpSp>
          <p:nvGrpSpPr>
            <p:cNvPr id="5" name="그룹 4"/>
            <p:cNvGrpSpPr/>
            <p:nvPr/>
          </p:nvGrpSpPr>
          <p:grpSpPr>
            <a:xfrm rot="16200000">
              <a:off x="3996255" y="-4004745"/>
              <a:ext cx="4809090" cy="12801600"/>
              <a:chOff x="-5291" y="0"/>
              <a:chExt cx="4963986" cy="6858000"/>
            </a:xfrm>
          </p:grpSpPr>
          <p:grpSp>
            <p:nvGrpSpPr>
              <p:cNvPr id="17" name="그룹 16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-5451085" y="0"/>
                  <a:ext cx="1931275" cy="3228304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1" name="직사각형 20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2" name="직사각형 21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3" name="직사각형 22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4" name="직사각형 23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8" name="직사각형 17"/>
              <p:cNvSpPr/>
              <p:nvPr/>
            </p:nvSpPr>
            <p:spPr>
              <a:xfrm>
                <a:off x="361765" y="216012"/>
                <a:ext cx="4208005" cy="6425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968476" y="818700"/>
              <a:ext cx="9373080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</a:rPr>
                <a:t>비석치기</a:t>
              </a:r>
              <a:endParaRPr lang="ko-KR" altLang="en-US" sz="19900" dirty="0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-1" y="4792110"/>
            <a:ext cx="12801600" cy="4809090"/>
            <a:chOff x="0" y="-8490"/>
            <a:chExt cx="12801600" cy="4809090"/>
          </a:xfrm>
        </p:grpSpPr>
        <p:grpSp>
          <p:nvGrpSpPr>
            <p:cNvPr id="29" name="그룹 28"/>
            <p:cNvGrpSpPr/>
            <p:nvPr/>
          </p:nvGrpSpPr>
          <p:grpSpPr>
            <a:xfrm rot="16200000">
              <a:off x="3996255" y="-4004745"/>
              <a:ext cx="4809090" cy="12801600"/>
              <a:chOff x="-5291" y="0"/>
              <a:chExt cx="4963986" cy="6858000"/>
            </a:xfrm>
          </p:grpSpPr>
          <p:grpSp>
            <p:nvGrpSpPr>
              <p:cNvPr id="32" name="그룹 31"/>
              <p:cNvGrpSpPr/>
              <p:nvPr/>
            </p:nvGrpSpPr>
            <p:grpSpPr>
              <a:xfrm>
                <a:off x="-5291" y="0"/>
                <a:ext cx="4963986" cy="6858000"/>
                <a:chOff x="-5451085" y="0"/>
                <a:chExt cx="4963986" cy="6858000"/>
              </a:xfrm>
            </p:grpSpPr>
            <p:sp>
              <p:nvSpPr>
                <p:cNvPr id="34" name="직사각형 33"/>
                <p:cNvSpPr/>
                <p:nvPr/>
              </p:nvSpPr>
              <p:spPr>
                <a:xfrm>
                  <a:off x="-5451085" y="0"/>
                  <a:ext cx="1931275" cy="3228304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직사각형 34"/>
                <p:cNvSpPr/>
                <p:nvPr/>
              </p:nvSpPr>
              <p:spPr>
                <a:xfrm>
                  <a:off x="-5451084" y="3228305"/>
                  <a:ext cx="2468782" cy="2505746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6" name="직사각형 35"/>
                <p:cNvSpPr/>
                <p:nvPr/>
              </p:nvSpPr>
              <p:spPr>
                <a:xfrm>
                  <a:off x="-2955881" y="3630387"/>
                  <a:ext cx="2468782" cy="3227613"/>
                </a:xfrm>
                <a:prstGeom prst="rect">
                  <a:avLst/>
                </a:prstGeom>
                <a:solidFill>
                  <a:srgbClr val="A85D9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7" name="직사각형 36"/>
                <p:cNvSpPr/>
                <p:nvPr/>
              </p:nvSpPr>
              <p:spPr>
                <a:xfrm>
                  <a:off x="-5451084" y="5734050"/>
                  <a:ext cx="3071219" cy="1123949"/>
                </a:xfrm>
                <a:prstGeom prst="rect">
                  <a:avLst/>
                </a:prstGeom>
                <a:solidFill>
                  <a:srgbClr val="FDD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직사각형 37"/>
                <p:cNvSpPr/>
                <p:nvPr/>
              </p:nvSpPr>
              <p:spPr>
                <a:xfrm>
                  <a:off x="-3558318" y="1955"/>
                  <a:ext cx="3071219" cy="1123949"/>
                </a:xfrm>
                <a:prstGeom prst="rect">
                  <a:avLst/>
                </a:prstGeom>
                <a:solidFill>
                  <a:srgbClr val="E63B6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직사각형 38"/>
                <p:cNvSpPr/>
                <p:nvPr/>
              </p:nvSpPr>
              <p:spPr>
                <a:xfrm>
                  <a:off x="-2955881" y="1125904"/>
                  <a:ext cx="2468782" cy="2538809"/>
                </a:xfrm>
                <a:prstGeom prst="rect">
                  <a:avLst/>
                </a:prstGeom>
                <a:solidFill>
                  <a:srgbClr val="24539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3" name="직사각형 32"/>
              <p:cNvSpPr/>
              <p:nvPr/>
            </p:nvSpPr>
            <p:spPr>
              <a:xfrm>
                <a:off x="361765" y="216012"/>
                <a:ext cx="4208005" cy="6425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948691" y="818700"/>
              <a:ext cx="9373080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솔뫼 김대건 Medium" panose="02020603020101020101" pitchFamily="18" charset="-127"/>
                  <a:ea typeface="솔뫼 김대건 Medium" panose="02020603020101020101" pitchFamily="18" charset="-127"/>
                </a:rPr>
                <a:t>팽이치기</a:t>
              </a:r>
              <a:endParaRPr lang="ko-KR" altLang="en-US" sz="19900" dirty="0">
                <a:latin typeface="솔뫼 김대건 Medium" panose="02020603020101020101" pitchFamily="18" charset="-127"/>
                <a:ea typeface="솔뫼 김대건 Medium" panose="02020603020101020101" pitchFamily="18" charset="-127"/>
              </a:endParaRP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52624" r="47119" b="-4372"/>
          <a:stretch/>
        </p:blipFill>
        <p:spPr>
          <a:xfrm>
            <a:off x="438391" y="1090245"/>
            <a:ext cx="3126625" cy="2747723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02" t="56876" r="9965" b="4196"/>
          <a:stretch/>
        </p:blipFill>
        <p:spPr>
          <a:xfrm>
            <a:off x="323629" y="6153882"/>
            <a:ext cx="3179681" cy="220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5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8</Words>
  <Application>Microsoft Office PowerPoint</Application>
  <PresentationFormat>A3 용지(297x420mm)</PresentationFormat>
  <Paragraphs>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맑은 고딕</vt:lpstr>
      <vt:lpstr>솔뫼 김대건 Medium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망고</cp:lastModifiedBy>
  <cp:revision>5</cp:revision>
  <dcterms:created xsi:type="dcterms:W3CDTF">2025-09-14T07:15:13Z</dcterms:created>
  <dcterms:modified xsi:type="dcterms:W3CDTF">2025-09-14T07:55:20Z</dcterms:modified>
</cp:coreProperties>
</file>