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6" r:id="rId2"/>
    <p:sldId id="258" r:id="rId3"/>
  </p:sldIdLst>
  <p:sldSz cx="9906000" cy="6858000" type="A4"/>
  <p:notesSz cx="6802438" cy="99345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6FE"/>
    <a:srgbClr val="BBA588"/>
    <a:srgbClr val="95C88F"/>
    <a:srgbClr val="449013"/>
    <a:srgbClr val="D9F1FD"/>
    <a:srgbClr val="DEEBF7"/>
    <a:srgbClr val="EE599A"/>
    <a:srgbClr val="FFD4E2"/>
    <a:srgbClr val="009900"/>
    <a:srgbClr val="F59D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밝은 스타일 2 - 강조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080" autoAdjust="0"/>
  </p:normalViewPr>
  <p:slideViewPr>
    <p:cSldViewPr snapToGrid="0">
      <p:cViewPr varScale="1">
        <p:scale>
          <a:sx n="81" d="100"/>
          <a:sy n="81" d="100"/>
        </p:scale>
        <p:origin x="882" y="60"/>
      </p:cViewPr>
      <p:guideLst>
        <p:guide orient="horz" pos="2160"/>
        <p:guide pos="312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7512" cy="498236"/>
          </a:xfrm>
          <a:prstGeom prst="rect">
            <a:avLst/>
          </a:prstGeom>
        </p:spPr>
        <p:txBody>
          <a:bodyPr vert="horz" lIns="91385" tIns="45693" rIns="91385" bIns="45693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341" y="1"/>
            <a:ext cx="2947512" cy="498236"/>
          </a:xfrm>
          <a:prstGeom prst="rect">
            <a:avLst/>
          </a:prstGeom>
        </p:spPr>
        <p:txBody>
          <a:bodyPr vert="horz" lIns="91385" tIns="45693" rIns="91385" bIns="45693" rtlCol="0"/>
          <a:lstStyle>
            <a:lvl1pPr algn="r">
              <a:defRPr sz="1200"/>
            </a:lvl1pPr>
          </a:lstStyle>
          <a:p>
            <a:fld id="{6E0C468B-1774-4BBB-A1FC-C5E80BCFF071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0288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85" tIns="45693" rIns="91385" bIns="45693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562" y="4780846"/>
            <a:ext cx="5441316" cy="3911312"/>
          </a:xfrm>
          <a:prstGeom prst="rect">
            <a:avLst/>
          </a:prstGeom>
        </p:spPr>
        <p:txBody>
          <a:bodyPr vert="horz" lIns="91385" tIns="45693" rIns="91385" bIns="45693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339"/>
            <a:ext cx="2947512" cy="498236"/>
          </a:xfrm>
          <a:prstGeom prst="rect">
            <a:avLst/>
          </a:prstGeom>
        </p:spPr>
        <p:txBody>
          <a:bodyPr vert="horz" lIns="91385" tIns="45693" rIns="91385" bIns="45693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341" y="9436339"/>
            <a:ext cx="2947512" cy="498236"/>
          </a:xfrm>
          <a:prstGeom prst="rect">
            <a:avLst/>
          </a:prstGeom>
        </p:spPr>
        <p:txBody>
          <a:bodyPr vert="horz" lIns="91385" tIns="45693" rIns="91385" bIns="45693" rtlCol="0" anchor="b"/>
          <a:lstStyle>
            <a:lvl1pPr algn="r">
              <a:defRPr sz="1200"/>
            </a:lvl1pPr>
          </a:lstStyle>
          <a:p>
            <a:fld id="{58C54174-008A-4A45-9F39-04C70D2DA90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27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54174-008A-4A45-9F39-04C70D2DA905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4672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54174-008A-4A45-9F39-04C70D2DA905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4292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3070B-7385-4943-A599-FB292C2A7E5C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4372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3070B-7385-4943-A599-FB292C2A7E5C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1801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3070B-7385-4943-A599-FB292C2A7E5C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7041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3070B-7385-4943-A599-FB292C2A7E5C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7725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3070B-7385-4943-A599-FB292C2A7E5C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4183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3070B-7385-4943-A599-FB292C2A7E5C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8208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3070B-7385-4943-A599-FB292C2A7E5C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9589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3070B-7385-4943-A599-FB292C2A7E5C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637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3070B-7385-4943-A599-FB292C2A7E5C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698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3070B-7385-4943-A599-FB292C2A7E5C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2001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3070B-7385-4943-A599-FB292C2A7E5C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0450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3070B-7385-4943-A599-FB292C2A7E5C}" type="datetimeFigureOut">
              <a:rPr lang="ko-KR" altLang="en-US" smtClean="0"/>
              <a:t>2025-09-13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13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4953000" y="0"/>
            <a:ext cx="4953000" cy="4951098"/>
          </a:xfrm>
          <a:prstGeom prst="rect">
            <a:avLst/>
          </a:prstGeom>
          <a:solidFill>
            <a:srgbClr val="E6F6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1" name="그림 6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799693"/>
            <a:ext cx="4953000" cy="3058308"/>
          </a:xfrm>
          <a:prstGeom prst="rect">
            <a:avLst/>
          </a:prstGeom>
        </p:spPr>
      </p:pic>
      <p:pic>
        <p:nvPicPr>
          <p:cNvPr id="55" name="그림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9239" y="4728956"/>
            <a:ext cx="1729656" cy="1297242"/>
          </a:xfrm>
          <a:prstGeom prst="rect">
            <a:avLst/>
          </a:prstGeom>
        </p:spPr>
      </p:pic>
      <p:pic>
        <p:nvPicPr>
          <p:cNvPr id="57" name="그림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809" y="5499253"/>
            <a:ext cx="1729656" cy="1297242"/>
          </a:xfrm>
          <a:prstGeom prst="rect">
            <a:avLst/>
          </a:prstGeom>
        </p:spPr>
      </p:pic>
      <p:grpSp>
        <p:nvGrpSpPr>
          <p:cNvPr id="63" name="그룹 62"/>
          <p:cNvGrpSpPr/>
          <p:nvPr/>
        </p:nvGrpSpPr>
        <p:grpSpPr>
          <a:xfrm>
            <a:off x="3904194" y="3857668"/>
            <a:ext cx="3829750" cy="1761789"/>
            <a:chOff x="0" y="-5129070"/>
            <a:chExt cx="12143351" cy="5586270"/>
          </a:xfrm>
        </p:grpSpPr>
        <p:sp>
          <p:nvSpPr>
            <p:cNvPr id="4" name="Rectangle 2"/>
            <p:cNvSpPr>
              <a:spLocks noChangeArrowheads="1"/>
            </p:cNvSpPr>
            <p:nvPr/>
          </p:nvSpPr>
          <p:spPr bwMode="auto">
            <a:xfrm>
              <a:off x="0" y="0"/>
              <a:ext cx="99060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ko-KR" altLang="en-US"/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0678" y="-5106256"/>
              <a:ext cx="5166931" cy="3875198"/>
            </a:xfrm>
            <a:prstGeom prst="rect">
              <a:avLst/>
            </a:prstGeom>
          </p:spPr>
        </p:pic>
        <p:pic>
          <p:nvPicPr>
            <p:cNvPr id="42" name="그림 4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8596" y="-5129070"/>
              <a:ext cx="5166931" cy="3875198"/>
            </a:xfrm>
            <a:prstGeom prst="rect">
              <a:avLst/>
            </a:prstGeom>
          </p:spPr>
        </p:pic>
        <p:pic>
          <p:nvPicPr>
            <p:cNvPr id="59" name="그림 5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528"/>
            <a:stretch/>
          </p:blipFill>
          <p:spPr>
            <a:xfrm>
              <a:off x="10413886" y="-5113690"/>
              <a:ext cx="1729465" cy="3875198"/>
            </a:xfrm>
            <a:prstGeom prst="rect">
              <a:avLst/>
            </a:prstGeom>
          </p:spPr>
        </p:pic>
        <p:pic>
          <p:nvPicPr>
            <p:cNvPr id="60" name="그림 59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736"/>
            <a:stretch/>
          </p:blipFill>
          <p:spPr>
            <a:xfrm flipH="1">
              <a:off x="3870678" y="-5106256"/>
              <a:ext cx="1770421" cy="3875198"/>
            </a:xfrm>
            <a:prstGeom prst="rect">
              <a:avLst/>
            </a:prstGeom>
          </p:spPr>
        </p:pic>
      </p:grpSp>
      <p:pic>
        <p:nvPicPr>
          <p:cNvPr id="62" name="그림 6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0"/>
            <a:ext cx="3486150" cy="2614613"/>
          </a:xfrm>
          <a:prstGeom prst="rect">
            <a:avLst/>
          </a:prstGeom>
        </p:spPr>
      </p:pic>
      <p:pic>
        <p:nvPicPr>
          <p:cNvPr id="80" name="그림 79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41" t="34166" r="4999" b="30672"/>
          <a:stretch/>
        </p:blipFill>
        <p:spPr>
          <a:xfrm>
            <a:off x="8608967" y="1806101"/>
            <a:ext cx="1057185" cy="1470499"/>
          </a:xfrm>
          <a:prstGeom prst="rect">
            <a:avLst/>
          </a:prstGeom>
        </p:spPr>
      </p:pic>
      <p:sp>
        <p:nvSpPr>
          <p:cNvPr id="64" name="모서리가 둥근 직사각형 63"/>
          <p:cNvSpPr/>
          <p:nvPr/>
        </p:nvSpPr>
        <p:spPr>
          <a:xfrm>
            <a:off x="6251439" y="5021322"/>
            <a:ext cx="2444886" cy="1095375"/>
          </a:xfrm>
          <a:prstGeom prst="round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모서리가 둥근 직사각형 65"/>
          <p:cNvSpPr/>
          <p:nvPr/>
        </p:nvSpPr>
        <p:spPr>
          <a:xfrm>
            <a:off x="6400080" y="5439201"/>
            <a:ext cx="575144" cy="246048"/>
          </a:xfrm>
          <a:prstGeom prst="roundRect">
            <a:avLst>
              <a:gd name="adj" fmla="val 50000"/>
            </a:avLst>
          </a:prstGeom>
          <a:solidFill>
            <a:srgbClr val="449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모서리가 둥근 직사각형 66"/>
          <p:cNvSpPr/>
          <p:nvPr/>
        </p:nvSpPr>
        <p:spPr>
          <a:xfrm>
            <a:off x="6414752" y="5714921"/>
            <a:ext cx="575144" cy="246048"/>
          </a:xfrm>
          <a:prstGeom prst="roundRect">
            <a:avLst>
              <a:gd name="adj" fmla="val 50000"/>
            </a:avLst>
          </a:prstGeom>
          <a:solidFill>
            <a:srgbClr val="449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모서리가 둥근 직사각형 64"/>
          <p:cNvSpPr/>
          <p:nvPr/>
        </p:nvSpPr>
        <p:spPr>
          <a:xfrm>
            <a:off x="6396038" y="5163105"/>
            <a:ext cx="575144" cy="246048"/>
          </a:xfrm>
          <a:prstGeom prst="roundRect">
            <a:avLst>
              <a:gd name="adj" fmla="val 50000"/>
            </a:avLst>
          </a:prstGeom>
          <a:solidFill>
            <a:srgbClr val="449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6974149" y="5091496"/>
            <a:ext cx="18642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2025</a:t>
            </a:r>
            <a:r>
              <a:rPr lang="ko-KR" altLang="en-US" sz="12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년 </a:t>
            </a:r>
            <a:r>
              <a:rPr lang="en-US" altLang="ko-KR" sz="12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9</a:t>
            </a:r>
            <a:r>
              <a:rPr lang="ko-KR" altLang="en-US" sz="12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월 </a:t>
            </a:r>
            <a:r>
              <a:rPr lang="en-US" altLang="ko-KR" sz="1200" dirty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0</a:t>
            </a:r>
            <a:r>
              <a:rPr lang="ko-KR" altLang="en-US" sz="12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일 </a:t>
            </a:r>
            <a:r>
              <a:rPr lang="en-US" altLang="ko-KR" sz="12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(</a:t>
            </a:r>
            <a:r>
              <a:rPr lang="ko-KR" altLang="en-US" sz="12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토</a:t>
            </a:r>
            <a:r>
              <a:rPr lang="en-US" altLang="ko-KR" sz="12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00:00~00:00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장소를 입력해 주세요</a:t>
            </a:r>
            <a:r>
              <a:rPr lang="en-US" altLang="ko-KR" sz="12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.</a:t>
            </a:r>
            <a:endParaRPr lang="ko-KR" altLang="en-US" sz="12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43420" y="5127712"/>
            <a:ext cx="5116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날 짜</a:t>
            </a:r>
            <a:endParaRPr lang="ko-KR" altLang="en-US" sz="1400" dirty="0">
              <a:solidFill>
                <a:schemeClr val="bg1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452819" y="5404036"/>
            <a:ext cx="4844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시 간</a:t>
            </a:r>
            <a:endParaRPr lang="ko-KR" altLang="en-US" sz="1400" dirty="0">
              <a:solidFill>
                <a:schemeClr val="bg1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467108" y="5681811"/>
            <a:ext cx="4651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장 소</a:t>
            </a:r>
            <a:endParaRPr lang="ko-KR" altLang="en-US" sz="1400" dirty="0">
              <a:solidFill>
                <a:schemeClr val="bg1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73" name="모서리가 둥근 직사각형 72"/>
          <p:cNvSpPr/>
          <p:nvPr/>
        </p:nvSpPr>
        <p:spPr>
          <a:xfrm>
            <a:off x="1547343" y="6426452"/>
            <a:ext cx="1529231" cy="307690"/>
          </a:xfrm>
          <a:prstGeom prst="roundRect">
            <a:avLst>
              <a:gd name="adj" fmla="val 50000"/>
            </a:avLst>
          </a:prstGeom>
          <a:solidFill>
            <a:srgbClr val="449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1" name="그룹 70"/>
          <p:cNvGrpSpPr/>
          <p:nvPr/>
        </p:nvGrpSpPr>
        <p:grpSpPr>
          <a:xfrm>
            <a:off x="8744127" y="3142745"/>
            <a:ext cx="1081983" cy="1669017"/>
            <a:chOff x="8653075" y="3142745"/>
            <a:chExt cx="1081983" cy="1669017"/>
          </a:xfrm>
        </p:grpSpPr>
        <p:pic>
          <p:nvPicPr>
            <p:cNvPr id="70" name="그림 69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948" r="11801" b="15159"/>
            <a:stretch/>
          </p:blipFill>
          <p:spPr>
            <a:xfrm>
              <a:off x="8653075" y="3142745"/>
              <a:ext cx="1081983" cy="1669017"/>
            </a:xfrm>
            <a:prstGeom prst="rect">
              <a:avLst/>
            </a:prstGeom>
          </p:spPr>
        </p:pic>
        <p:sp>
          <p:nvSpPr>
            <p:cNvPr id="68" name="TextBox 67"/>
            <p:cNvSpPr txBox="1"/>
            <p:nvPr/>
          </p:nvSpPr>
          <p:spPr>
            <a:xfrm>
              <a:off x="8998141" y="3460409"/>
              <a:ext cx="384721" cy="11170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ko-KR" altLang="en-US" sz="1300" dirty="0" smtClean="0">
                  <a:ln w="19050">
                    <a:noFill/>
                  </a:ln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가족운동회</a:t>
              </a:r>
              <a:endParaRPr lang="ko-KR" altLang="en-US" sz="1300" dirty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  <p:pic>
        <p:nvPicPr>
          <p:cNvPr id="69" name="그림 68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8" t="17222" r="43125" b="45000"/>
          <a:stretch/>
        </p:blipFill>
        <p:spPr>
          <a:xfrm>
            <a:off x="1720516" y="2558066"/>
            <a:ext cx="1242788" cy="1457062"/>
          </a:xfrm>
          <a:prstGeom prst="rect">
            <a:avLst/>
          </a:prstGeom>
        </p:spPr>
      </p:pic>
      <p:sp>
        <p:nvSpPr>
          <p:cNvPr id="72" name="TextBox 71"/>
          <p:cNvSpPr txBox="1"/>
          <p:nvPr/>
        </p:nvSpPr>
        <p:spPr>
          <a:xfrm>
            <a:off x="1604493" y="6407399"/>
            <a:ext cx="14159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n w="19050">
                  <a:noFill/>
                </a:ln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OOOO</a:t>
            </a:r>
            <a:r>
              <a:rPr lang="ko-KR" altLang="en-US" sz="1600" dirty="0" err="1" smtClean="0">
                <a:ln w="19050">
                  <a:noFill/>
                </a:ln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어린이집</a:t>
            </a:r>
            <a:endParaRPr lang="ko-KR" altLang="en-US" sz="1600" dirty="0">
              <a:ln w="19050">
                <a:noFill/>
              </a:ln>
              <a:solidFill>
                <a:schemeClr val="bg1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473" y="-119529"/>
            <a:ext cx="3632048" cy="2724036"/>
          </a:xfrm>
          <a:prstGeom prst="rect">
            <a:avLst/>
          </a:prstGeom>
        </p:spPr>
      </p:pic>
      <p:pic>
        <p:nvPicPr>
          <p:cNvPr id="74" name="그림 73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4" t="23607"/>
          <a:stretch/>
        </p:blipFill>
        <p:spPr>
          <a:xfrm flipH="1">
            <a:off x="6980724" y="1"/>
            <a:ext cx="2932533" cy="1929562"/>
          </a:xfrm>
          <a:prstGeom prst="rect">
            <a:avLst/>
          </a:prstGeom>
        </p:spPr>
      </p:pic>
      <p:pic>
        <p:nvPicPr>
          <p:cNvPr id="76" name="그림 75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67" r="27597"/>
          <a:stretch/>
        </p:blipFill>
        <p:spPr>
          <a:xfrm flipH="1">
            <a:off x="4957762" y="-12032"/>
            <a:ext cx="2629712" cy="2011231"/>
          </a:xfrm>
          <a:prstGeom prst="rect">
            <a:avLst/>
          </a:prstGeom>
        </p:spPr>
      </p:pic>
      <p:pic>
        <p:nvPicPr>
          <p:cNvPr id="79" name="그림 78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09" t="34166" r="39332" b="15834"/>
          <a:stretch/>
        </p:blipFill>
        <p:spPr>
          <a:xfrm>
            <a:off x="5183777" y="1711380"/>
            <a:ext cx="1140824" cy="2091052"/>
          </a:xfrm>
          <a:prstGeom prst="rect">
            <a:avLst/>
          </a:prstGeom>
        </p:spPr>
      </p:pic>
      <p:grpSp>
        <p:nvGrpSpPr>
          <p:cNvPr id="5" name="그룹 4"/>
          <p:cNvGrpSpPr/>
          <p:nvPr/>
        </p:nvGrpSpPr>
        <p:grpSpPr>
          <a:xfrm>
            <a:off x="5404098" y="1440136"/>
            <a:ext cx="3948035" cy="2239382"/>
            <a:chOff x="5355531" y="1757720"/>
            <a:chExt cx="3948035" cy="2239382"/>
          </a:xfrm>
        </p:grpSpPr>
        <p:grpSp>
          <p:nvGrpSpPr>
            <p:cNvPr id="38" name="그룹 1012"/>
            <p:cNvGrpSpPr/>
            <p:nvPr/>
          </p:nvGrpSpPr>
          <p:grpSpPr>
            <a:xfrm>
              <a:off x="6866516" y="1776772"/>
              <a:ext cx="1005924" cy="300616"/>
              <a:chOff x="4127422" y="3174030"/>
              <a:chExt cx="2066704" cy="617626"/>
            </a:xfrm>
          </p:grpSpPr>
          <p:pic>
            <p:nvPicPr>
              <p:cNvPr id="39" name="Object 35"/>
              <p:cNvPicPr>
                <a:picLocks noChangeAspect="1"/>
              </p:cNvPicPr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>
                <a:off x="4127422" y="3174030"/>
                <a:ext cx="2066704" cy="617626"/>
              </a:xfrm>
              <a:prstGeom prst="rect">
                <a:avLst/>
              </a:prstGeom>
            </p:spPr>
          </p:pic>
        </p:grpSp>
        <p:sp>
          <p:nvSpPr>
            <p:cNvPr id="22" name="TextBox 21"/>
            <p:cNvSpPr txBox="1"/>
            <p:nvPr/>
          </p:nvSpPr>
          <p:spPr>
            <a:xfrm>
              <a:off x="5355531" y="2242776"/>
              <a:ext cx="3948035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5400" dirty="0" err="1" smtClean="0">
                  <a:ln w="19050">
                    <a:noFill/>
                  </a:ln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어린이집명</a:t>
              </a:r>
              <a:endParaRPr lang="en-US" altLang="ko-KR" sz="5400" dirty="0" smtClean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  <a:p>
              <a:pPr algn="ctr"/>
              <a:r>
                <a:rPr lang="ko-KR" altLang="en-US" sz="5400" dirty="0" smtClean="0">
                  <a:ln w="19050">
                    <a:noFill/>
                  </a:ln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가족운동회</a:t>
              </a:r>
              <a:endParaRPr lang="ko-KR" altLang="en-US" sz="5400" dirty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sp>
          <p:nvSpPr>
            <p:cNvPr id="2" name="직사각형 1"/>
            <p:cNvSpPr/>
            <p:nvPr/>
          </p:nvSpPr>
          <p:spPr>
            <a:xfrm>
              <a:off x="6932157" y="1757720"/>
              <a:ext cx="87464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ko-KR" sz="1600" dirty="0" smtClean="0">
                  <a:solidFill>
                    <a:schemeClr val="bg1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2025</a:t>
              </a:r>
              <a:r>
                <a:rPr lang="ko-KR" altLang="en-US" sz="1600" dirty="0" smtClean="0">
                  <a:solidFill>
                    <a:schemeClr val="bg1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년</a:t>
              </a:r>
              <a:endParaRPr lang="ko-KR" altLang="en-US" sz="1600" dirty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578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직사각형 50"/>
          <p:cNvSpPr/>
          <p:nvPr/>
        </p:nvSpPr>
        <p:spPr>
          <a:xfrm>
            <a:off x="-13810" y="0"/>
            <a:ext cx="4960714" cy="1812241"/>
          </a:xfrm>
          <a:prstGeom prst="rect">
            <a:avLst/>
          </a:prstGeom>
          <a:solidFill>
            <a:srgbClr val="E6F6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-43096" y="817279"/>
            <a:ext cx="4975954" cy="60573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3" name="그룹 52"/>
          <p:cNvGrpSpPr/>
          <p:nvPr/>
        </p:nvGrpSpPr>
        <p:grpSpPr>
          <a:xfrm>
            <a:off x="-325478" y="260404"/>
            <a:ext cx="5459445" cy="791296"/>
            <a:chOff x="-325478" y="1020945"/>
            <a:chExt cx="5459445" cy="791296"/>
          </a:xfrm>
        </p:grpSpPr>
        <p:sp>
          <p:nvSpPr>
            <p:cNvPr id="33" name="타원 32"/>
            <p:cNvSpPr/>
            <p:nvPr/>
          </p:nvSpPr>
          <p:spPr>
            <a:xfrm>
              <a:off x="3124693" y="1081767"/>
              <a:ext cx="971049" cy="7304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타원 33"/>
            <p:cNvSpPr/>
            <p:nvPr/>
          </p:nvSpPr>
          <p:spPr>
            <a:xfrm>
              <a:off x="3884564" y="1188471"/>
              <a:ext cx="632908" cy="6022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타원 34"/>
            <p:cNvSpPr/>
            <p:nvPr/>
          </p:nvSpPr>
          <p:spPr>
            <a:xfrm>
              <a:off x="4321371" y="1166945"/>
              <a:ext cx="812596" cy="6186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타원 35"/>
            <p:cNvSpPr/>
            <p:nvPr/>
          </p:nvSpPr>
          <p:spPr>
            <a:xfrm>
              <a:off x="2693939" y="1166945"/>
              <a:ext cx="687428" cy="6186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0" name="그룹 29"/>
            <p:cNvGrpSpPr/>
            <p:nvPr/>
          </p:nvGrpSpPr>
          <p:grpSpPr>
            <a:xfrm>
              <a:off x="-325478" y="1020945"/>
              <a:ext cx="3331085" cy="791296"/>
              <a:chOff x="-325478" y="367803"/>
              <a:chExt cx="3331085" cy="791296"/>
            </a:xfrm>
            <a:solidFill>
              <a:schemeClr val="bg1"/>
            </a:solidFill>
          </p:grpSpPr>
          <p:sp>
            <p:nvSpPr>
              <p:cNvPr id="24" name="타원 23"/>
              <p:cNvSpPr/>
              <p:nvPr/>
            </p:nvSpPr>
            <p:spPr>
              <a:xfrm>
                <a:off x="105276" y="428625"/>
                <a:ext cx="971049" cy="73047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" name="타원 24"/>
              <p:cNvSpPr/>
              <p:nvPr/>
            </p:nvSpPr>
            <p:spPr>
              <a:xfrm>
                <a:off x="865147" y="535329"/>
                <a:ext cx="632908" cy="60224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" name="타원 25"/>
              <p:cNvSpPr/>
              <p:nvPr/>
            </p:nvSpPr>
            <p:spPr>
              <a:xfrm>
                <a:off x="1301954" y="513803"/>
                <a:ext cx="812596" cy="6186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" name="타원 26"/>
              <p:cNvSpPr/>
              <p:nvPr/>
            </p:nvSpPr>
            <p:spPr>
              <a:xfrm>
                <a:off x="-325478" y="513803"/>
                <a:ext cx="687428" cy="6186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8" name="타원 27"/>
              <p:cNvSpPr/>
              <p:nvPr/>
            </p:nvSpPr>
            <p:spPr>
              <a:xfrm>
                <a:off x="2001252" y="367803"/>
                <a:ext cx="1004355" cy="7646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9" name="타원 28"/>
              <p:cNvSpPr/>
              <p:nvPr/>
            </p:nvSpPr>
            <p:spPr>
              <a:xfrm>
                <a:off x="1647492" y="809624"/>
                <a:ext cx="692687" cy="29358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40" name="직사각형 39"/>
          <p:cNvSpPr/>
          <p:nvPr/>
        </p:nvSpPr>
        <p:spPr>
          <a:xfrm>
            <a:off x="4962111" y="472169"/>
            <a:ext cx="579422" cy="53698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직사각형 38"/>
          <p:cNvSpPr/>
          <p:nvPr/>
        </p:nvSpPr>
        <p:spPr>
          <a:xfrm>
            <a:off x="-679238" y="411347"/>
            <a:ext cx="665428" cy="712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749300" y="1475381"/>
            <a:ext cx="350448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안녕하세요</a:t>
            </a:r>
            <a:r>
              <a:rPr lang="en-US" altLang="ko-KR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?</a:t>
            </a:r>
          </a:p>
          <a:p>
            <a:pPr algn="ctr"/>
            <a:r>
              <a:rPr lang="ko-KR" altLang="en-US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어느덧 무더위의 끝자락에서 </a:t>
            </a:r>
            <a:r>
              <a:rPr lang="en-US" altLang="ko-KR" sz="1400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 </a:t>
            </a:r>
            <a:r>
              <a:rPr lang="ko-KR" altLang="en-US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선선한 바람을 느낄 수 있는</a:t>
            </a:r>
            <a:endParaRPr lang="en-US" altLang="ko-KR" sz="1400" dirty="0" smtClean="0">
              <a:latin typeface="야놀자 야체 R" panose="02020603020101020101" pitchFamily="18" charset="-127"/>
              <a:ea typeface="야놀자 야체 R" panose="02020603020101020101" pitchFamily="18" charset="-127"/>
            </a:endParaRPr>
          </a:p>
          <a:p>
            <a:pPr algn="ctr"/>
            <a:r>
              <a:rPr lang="en-US" altLang="ko-KR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9</a:t>
            </a:r>
            <a:r>
              <a:rPr lang="ko-KR" altLang="en-US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월의 어느 날</a:t>
            </a:r>
            <a:r>
              <a:rPr lang="en-US" altLang="ko-KR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,  </a:t>
            </a:r>
            <a:r>
              <a:rPr lang="ko-KR" altLang="en-US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우리 아이들과 행복한 추억을 만들 수 있도록</a:t>
            </a:r>
            <a:endParaRPr lang="en-US" altLang="ko-KR" sz="1400" dirty="0" smtClean="0">
              <a:latin typeface="야놀자 야체 R" panose="02020603020101020101" pitchFamily="18" charset="-127"/>
              <a:ea typeface="야놀자 야체 R" panose="02020603020101020101" pitchFamily="18" charset="-127"/>
            </a:endParaRPr>
          </a:p>
          <a:p>
            <a:pPr algn="ctr"/>
            <a:r>
              <a:rPr lang="en-US" altLang="ko-KR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“</a:t>
            </a:r>
            <a:r>
              <a:rPr lang="ko-KR" altLang="en-US" sz="1400" u="sng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운동회 제목 입력</a:t>
            </a:r>
            <a:r>
              <a:rPr lang="en-US" altLang="ko-KR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”</a:t>
            </a:r>
            <a:r>
              <a:rPr lang="ko-KR" altLang="en-US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를 열고자 합니다</a:t>
            </a:r>
            <a:r>
              <a:rPr lang="en-US" altLang="ko-KR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.</a:t>
            </a:r>
          </a:p>
          <a:p>
            <a:pPr algn="ctr"/>
            <a:r>
              <a:rPr lang="ko-KR" altLang="en-US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가족과 함께하는 다양한 활동들이 이루어질 예정이니</a:t>
            </a:r>
            <a:endParaRPr lang="en-US" altLang="ko-KR" sz="1400" dirty="0">
              <a:latin typeface="야놀자 야체 R" panose="02020603020101020101" pitchFamily="18" charset="-127"/>
              <a:ea typeface="야놀자 야체 R" panose="02020603020101020101" pitchFamily="18" charset="-127"/>
            </a:endParaRPr>
          </a:p>
          <a:p>
            <a:pPr algn="ctr"/>
            <a:r>
              <a:rPr lang="ko-KR" altLang="en-US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가족들과 함께 즐거운 시간 보내셨으면 합니다</a:t>
            </a:r>
            <a:r>
              <a:rPr lang="en-US" altLang="ko-KR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.</a:t>
            </a:r>
            <a:endParaRPr lang="en-US" altLang="ko-KR" sz="1400" dirty="0">
              <a:latin typeface="야놀자 야체 R" panose="02020603020101020101" pitchFamily="18" charset="-127"/>
              <a:ea typeface="야놀자 야체 R" panose="02020603020101020101" pitchFamily="18" charset="-127"/>
            </a:endParaRPr>
          </a:p>
          <a:p>
            <a:pPr>
              <a:lnSpc>
                <a:spcPct val="150000"/>
              </a:lnSpc>
            </a:pPr>
            <a:endParaRPr lang="ko-KR" altLang="en-US" sz="1600" dirty="0">
              <a:latin typeface="야놀자 야체 R" panose="02020603020101020101" pitchFamily="18" charset="-127"/>
              <a:ea typeface="야놀자 야체 R" panose="02020603020101020101" pitchFamily="18" charset="-127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749300" y="6351063"/>
            <a:ext cx="3346442" cy="241686"/>
          </a:xfrm>
          <a:prstGeom prst="roundRect">
            <a:avLst>
              <a:gd name="adj" fmla="val 50000"/>
            </a:avLst>
          </a:prstGeom>
          <a:solidFill>
            <a:srgbClr val="449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6017643" y="251620"/>
            <a:ext cx="28740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err="1" smtClean="0">
                <a:solidFill>
                  <a:schemeClr val="bg1"/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으라차차</a:t>
            </a:r>
            <a:r>
              <a:rPr lang="en-US" altLang="ko-KR" sz="2400" dirty="0" smtClean="0">
                <a:solidFill>
                  <a:schemeClr val="bg1"/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! </a:t>
            </a:r>
            <a:r>
              <a:rPr lang="ko-KR" altLang="en-US" sz="2400" dirty="0" smtClean="0">
                <a:solidFill>
                  <a:schemeClr val="bg1"/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가족운동회 일정표</a:t>
            </a:r>
            <a:endParaRPr lang="ko-KR" altLang="en-US" sz="2400" dirty="0">
              <a:solidFill>
                <a:schemeClr val="bg1"/>
              </a:solidFill>
              <a:latin typeface="야놀자 야체 B" panose="02020603020101020101" pitchFamily="18" charset="-127"/>
              <a:ea typeface="야놀자 야체 B" panose="02020603020101020101" pitchFamily="18" charset="-127"/>
            </a:endParaRPr>
          </a:p>
        </p:txBody>
      </p:sp>
      <p:grpSp>
        <p:nvGrpSpPr>
          <p:cNvPr id="59" name="그룹 58"/>
          <p:cNvGrpSpPr/>
          <p:nvPr/>
        </p:nvGrpSpPr>
        <p:grpSpPr>
          <a:xfrm>
            <a:off x="5677526" y="360038"/>
            <a:ext cx="497097" cy="500604"/>
            <a:chOff x="5824083" y="359798"/>
            <a:chExt cx="497097" cy="500604"/>
          </a:xfrm>
        </p:grpSpPr>
        <p:sp>
          <p:nvSpPr>
            <p:cNvPr id="60" name="직사각형 59"/>
            <p:cNvSpPr/>
            <p:nvPr/>
          </p:nvSpPr>
          <p:spPr>
            <a:xfrm>
              <a:off x="6159334" y="725543"/>
              <a:ext cx="161846" cy="130524"/>
            </a:xfrm>
            <a:prstGeom prst="rect">
              <a:avLst/>
            </a:prstGeom>
            <a:solidFill>
              <a:srgbClr val="449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1" name="그룹 60"/>
            <p:cNvGrpSpPr/>
            <p:nvPr/>
          </p:nvGrpSpPr>
          <p:grpSpPr>
            <a:xfrm>
              <a:off x="5824083" y="359798"/>
              <a:ext cx="497096" cy="500604"/>
              <a:chOff x="5824083" y="359798"/>
              <a:chExt cx="497096" cy="500604"/>
            </a:xfrm>
          </p:grpSpPr>
          <p:grpSp>
            <p:nvGrpSpPr>
              <p:cNvPr id="63" name="그룹 62"/>
              <p:cNvGrpSpPr/>
              <p:nvPr/>
            </p:nvGrpSpPr>
            <p:grpSpPr>
              <a:xfrm>
                <a:off x="5824083" y="359808"/>
                <a:ext cx="497096" cy="500594"/>
                <a:chOff x="5932856" y="319799"/>
                <a:chExt cx="497096" cy="500594"/>
              </a:xfrm>
            </p:grpSpPr>
            <p:sp>
              <p:nvSpPr>
                <p:cNvPr id="65" name="갈매기형 수장 64"/>
                <p:cNvSpPr/>
                <p:nvPr/>
              </p:nvSpPr>
              <p:spPr>
                <a:xfrm>
                  <a:off x="5932856" y="319799"/>
                  <a:ext cx="462689" cy="500585"/>
                </a:xfrm>
                <a:prstGeom prst="chevron">
                  <a:avLst/>
                </a:prstGeom>
                <a:solidFill>
                  <a:srgbClr val="44901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이등변 삼각형 65"/>
                <p:cNvSpPr/>
                <p:nvPr/>
              </p:nvSpPr>
              <p:spPr>
                <a:xfrm>
                  <a:off x="6140667" y="696225"/>
                  <a:ext cx="289285" cy="124168"/>
                </a:xfrm>
                <a:prstGeom prst="triangle">
                  <a:avLst>
                    <a:gd name="adj" fmla="val 43964"/>
                  </a:avLst>
                </a:prstGeom>
                <a:solidFill>
                  <a:srgbClr val="44901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64" name="이등변 삼각형 63"/>
              <p:cNvSpPr/>
              <p:nvPr/>
            </p:nvSpPr>
            <p:spPr>
              <a:xfrm rot="10800000">
                <a:off x="5990545" y="359798"/>
                <a:ext cx="257534" cy="229480"/>
              </a:xfrm>
              <a:prstGeom prst="triangle">
                <a:avLst/>
              </a:prstGeom>
              <a:solidFill>
                <a:srgbClr val="4490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62" name="직선 연결선 61"/>
            <p:cNvCxnSpPr>
              <a:stCxn id="66" idx="0"/>
            </p:cNvCxnSpPr>
            <p:nvPr/>
          </p:nvCxnSpPr>
          <p:spPr>
            <a:xfrm>
              <a:off x="6159075" y="736234"/>
              <a:ext cx="162105" cy="12125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그룹 66"/>
          <p:cNvGrpSpPr/>
          <p:nvPr/>
        </p:nvGrpSpPr>
        <p:grpSpPr>
          <a:xfrm flipH="1">
            <a:off x="8752031" y="362194"/>
            <a:ext cx="497097" cy="500594"/>
            <a:chOff x="5824083" y="359808"/>
            <a:chExt cx="497097" cy="500594"/>
          </a:xfrm>
        </p:grpSpPr>
        <p:sp>
          <p:nvSpPr>
            <p:cNvPr id="68" name="직사각형 67"/>
            <p:cNvSpPr/>
            <p:nvPr/>
          </p:nvSpPr>
          <p:spPr>
            <a:xfrm>
              <a:off x="6159334" y="725543"/>
              <a:ext cx="161846" cy="130524"/>
            </a:xfrm>
            <a:prstGeom prst="rect">
              <a:avLst/>
            </a:prstGeom>
            <a:solidFill>
              <a:srgbClr val="449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9" name="그룹 68"/>
            <p:cNvGrpSpPr/>
            <p:nvPr/>
          </p:nvGrpSpPr>
          <p:grpSpPr>
            <a:xfrm>
              <a:off x="5824083" y="359808"/>
              <a:ext cx="497096" cy="500594"/>
              <a:chOff x="5824083" y="359808"/>
              <a:chExt cx="497096" cy="500594"/>
            </a:xfrm>
          </p:grpSpPr>
          <p:grpSp>
            <p:nvGrpSpPr>
              <p:cNvPr id="71" name="그룹 70"/>
              <p:cNvGrpSpPr/>
              <p:nvPr/>
            </p:nvGrpSpPr>
            <p:grpSpPr>
              <a:xfrm>
                <a:off x="5824083" y="359808"/>
                <a:ext cx="497096" cy="500594"/>
                <a:chOff x="5932856" y="319799"/>
                <a:chExt cx="497096" cy="500594"/>
              </a:xfrm>
            </p:grpSpPr>
            <p:sp>
              <p:nvSpPr>
                <p:cNvPr id="73" name="갈매기형 수장 72"/>
                <p:cNvSpPr/>
                <p:nvPr/>
              </p:nvSpPr>
              <p:spPr>
                <a:xfrm>
                  <a:off x="5932856" y="319799"/>
                  <a:ext cx="462689" cy="500585"/>
                </a:xfrm>
                <a:prstGeom prst="chevron">
                  <a:avLst/>
                </a:prstGeom>
                <a:solidFill>
                  <a:srgbClr val="44901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" name="이등변 삼각형 73"/>
                <p:cNvSpPr/>
                <p:nvPr/>
              </p:nvSpPr>
              <p:spPr>
                <a:xfrm>
                  <a:off x="6140667" y="696225"/>
                  <a:ext cx="289285" cy="124168"/>
                </a:xfrm>
                <a:prstGeom prst="triangle">
                  <a:avLst>
                    <a:gd name="adj" fmla="val 43964"/>
                  </a:avLst>
                </a:prstGeom>
                <a:solidFill>
                  <a:srgbClr val="44901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72" name="이등변 삼각형 71"/>
              <p:cNvSpPr/>
              <p:nvPr/>
            </p:nvSpPr>
            <p:spPr>
              <a:xfrm rot="10800000">
                <a:off x="5990545" y="360856"/>
                <a:ext cx="257534" cy="229480"/>
              </a:xfrm>
              <a:prstGeom prst="triangle">
                <a:avLst/>
              </a:prstGeom>
              <a:solidFill>
                <a:srgbClr val="4490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70" name="직선 연결선 69"/>
            <p:cNvCxnSpPr>
              <a:stCxn id="74" idx="0"/>
            </p:cNvCxnSpPr>
            <p:nvPr/>
          </p:nvCxnSpPr>
          <p:spPr>
            <a:xfrm>
              <a:off x="6159075" y="736234"/>
              <a:ext cx="162105" cy="12125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직사각형 74"/>
          <p:cNvSpPr/>
          <p:nvPr/>
        </p:nvSpPr>
        <p:spPr>
          <a:xfrm>
            <a:off x="6017643" y="236897"/>
            <a:ext cx="2891368" cy="500585"/>
          </a:xfrm>
          <a:prstGeom prst="rect">
            <a:avLst/>
          </a:prstGeom>
          <a:solidFill>
            <a:srgbClr val="44901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TextBox 75"/>
          <p:cNvSpPr txBox="1"/>
          <p:nvPr/>
        </p:nvSpPr>
        <p:spPr>
          <a:xfrm>
            <a:off x="6050041" y="265672"/>
            <a:ext cx="28740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운동회 일정표</a:t>
            </a:r>
            <a:endParaRPr lang="ko-KR" altLang="en-US" sz="2400" dirty="0">
              <a:solidFill>
                <a:schemeClr val="bg1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pic>
        <p:nvPicPr>
          <p:cNvPr id="104" name="그림 10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09" t="51378" r="39332" b="15834"/>
          <a:stretch/>
        </p:blipFill>
        <p:spPr>
          <a:xfrm rot="20898603">
            <a:off x="231072" y="2211348"/>
            <a:ext cx="889531" cy="1069170"/>
          </a:xfrm>
          <a:prstGeom prst="rect">
            <a:avLst/>
          </a:prstGeom>
        </p:spPr>
      </p:pic>
      <p:sp>
        <p:nvSpPr>
          <p:cNvPr id="54" name="직사각형 53"/>
          <p:cNvSpPr/>
          <p:nvPr/>
        </p:nvSpPr>
        <p:spPr>
          <a:xfrm>
            <a:off x="1751301" y="805023"/>
            <a:ext cx="13981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800" dirty="0" smtClean="0">
                <a:solidFill>
                  <a:srgbClr val="449013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초대하는 글</a:t>
            </a:r>
            <a:endParaRPr lang="ko-KR" altLang="en-US" sz="2800" dirty="0">
              <a:solidFill>
                <a:srgbClr val="449013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78" name="직사각형 77"/>
          <p:cNvSpPr/>
          <p:nvPr/>
        </p:nvSpPr>
        <p:spPr>
          <a:xfrm>
            <a:off x="1481816" y="3171793"/>
            <a:ext cx="18469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800" dirty="0" smtClean="0">
                <a:solidFill>
                  <a:srgbClr val="449013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안내사항</a:t>
            </a:r>
            <a:endParaRPr lang="ko-KR" altLang="en-US" sz="2800" dirty="0">
              <a:solidFill>
                <a:srgbClr val="449013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105276" y="3747740"/>
            <a:ext cx="4750880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1. </a:t>
            </a:r>
            <a:r>
              <a:rPr lang="ko-KR" altLang="en-US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안내사항을 입력해 주세요</a:t>
            </a:r>
            <a:r>
              <a:rPr lang="en-US" altLang="ko-KR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. </a:t>
            </a:r>
          </a:p>
          <a:p>
            <a:pPr algn="just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2. </a:t>
            </a:r>
            <a:r>
              <a:rPr lang="ko-KR" altLang="en-US" sz="1400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안내사항을 입력해 주세요</a:t>
            </a:r>
            <a:r>
              <a:rPr lang="en-US" altLang="ko-KR" sz="1400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. </a:t>
            </a:r>
            <a:endParaRPr lang="en-US" altLang="ko-KR" sz="1400" dirty="0" smtClean="0">
              <a:latin typeface="야놀자 야체 R" panose="02020603020101020101" pitchFamily="18" charset="-127"/>
              <a:ea typeface="야놀자 야체 R" panose="02020603020101020101" pitchFamily="18" charset="-127"/>
            </a:endParaRPr>
          </a:p>
          <a:p>
            <a:pPr algn="just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3. </a:t>
            </a:r>
            <a:r>
              <a:rPr lang="ko-KR" altLang="en-US" sz="1400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안내사항을 입력해 주세요</a:t>
            </a:r>
            <a:r>
              <a:rPr lang="en-US" altLang="ko-KR" sz="1400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. </a:t>
            </a:r>
            <a:endParaRPr lang="en-US" altLang="ko-KR" sz="1400" dirty="0" smtClean="0">
              <a:latin typeface="야놀자 야체 R" panose="02020603020101020101" pitchFamily="18" charset="-127"/>
              <a:ea typeface="야놀자 야체 R" panose="02020603020101020101" pitchFamily="18" charset="-127"/>
            </a:endParaRPr>
          </a:p>
          <a:p>
            <a:pPr algn="just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4. </a:t>
            </a:r>
            <a:r>
              <a:rPr lang="ko-KR" altLang="en-US" sz="1400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안내사항을 입력해 주세요</a:t>
            </a:r>
            <a:r>
              <a:rPr lang="en-US" altLang="ko-KR" sz="1400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. </a:t>
            </a:r>
            <a:endParaRPr lang="en-US" altLang="ko-KR" sz="1400" dirty="0" smtClean="0">
              <a:latin typeface="야놀자 야체 R" panose="02020603020101020101" pitchFamily="18" charset="-127"/>
              <a:ea typeface="야놀자 야체 R" panose="02020603020101020101" pitchFamily="18" charset="-127"/>
            </a:endParaRPr>
          </a:p>
          <a:p>
            <a:pPr algn="just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5. </a:t>
            </a:r>
            <a:r>
              <a:rPr lang="ko-KR" altLang="en-US" sz="1400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안내사항을 입력해 주세요</a:t>
            </a:r>
            <a:r>
              <a:rPr lang="en-US" altLang="ko-KR" sz="1400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. </a:t>
            </a:r>
            <a:endParaRPr lang="en-US" altLang="ko-KR" sz="1400" dirty="0" smtClean="0">
              <a:latin typeface="야놀자 야체 R" panose="02020603020101020101" pitchFamily="18" charset="-127"/>
              <a:ea typeface="야놀자 야체 R" panose="02020603020101020101" pitchFamily="18" charset="-127"/>
            </a:endParaRPr>
          </a:p>
          <a:p>
            <a:pPr algn="just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6. </a:t>
            </a:r>
            <a:r>
              <a:rPr lang="ko-KR" altLang="en-US" sz="1400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안내사항을 입력해 주세요</a:t>
            </a:r>
            <a:r>
              <a:rPr lang="en-US" altLang="ko-KR" sz="1400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. </a:t>
            </a:r>
            <a:endParaRPr lang="en-US" altLang="ko-KR" sz="1400" dirty="0" smtClean="0">
              <a:latin typeface="야놀자 야체 R" panose="02020603020101020101" pitchFamily="18" charset="-127"/>
              <a:ea typeface="야놀자 야체 R" panose="02020603020101020101" pitchFamily="18" charset="-127"/>
            </a:endParaRPr>
          </a:p>
          <a:p>
            <a:pPr algn="just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1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7. </a:t>
            </a:r>
            <a:r>
              <a:rPr lang="ko-KR" altLang="en-US" sz="1400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안내사항을 입력해 주세요</a:t>
            </a:r>
            <a:r>
              <a:rPr lang="en-US" altLang="ko-KR" sz="1400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. </a:t>
            </a:r>
          </a:p>
        </p:txBody>
      </p:sp>
      <p:sp>
        <p:nvSpPr>
          <p:cNvPr id="56" name="직사각형 55"/>
          <p:cNvSpPr/>
          <p:nvPr/>
        </p:nvSpPr>
        <p:spPr>
          <a:xfrm>
            <a:off x="798349" y="6322680"/>
            <a:ext cx="31935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ko-KR" altLang="en-US" sz="1200" dirty="0" smtClean="0">
                <a:solidFill>
                  <a:schemeClr val="bg1"/>
                </a:solidFill>
                <a:latin typeface="야놀자 야체 R" panose="02020603020101020101" pitchFamily="18" charset="-127"/>
                <a:ea typeface="야놀자 야체 R" panose="02020603020101020101" pitchFamily="18" charset="-127"/>
              </a:rPr>
              <a:t>질서 </a:t>
            </a:r>
            <a:r>
              <a:rPr lang="ko-KR" altLang="en-US" sz="1200" dirty="0">
                <a:solidFill>
                  <a:schemeClr val="bg1"/>
                </a:solidFill>
                <a:latin typeface="야놀자 야체 R" panose="02020603020101020101" pitchFamily="18" charset="-127"/>
                <a:ea typeface="야놀자 야체 R" panose="02020603020101020101" pitchFamily="18" charset="-127"/>
              </a:rPr>
              <a:t>있고 깨끗하며 즐거운 운동회가 될 수 있도록 협조 </a:t>
            </a:r>
            <a:r>
              <a:rPr lang="ko-KR" altLang="en-US" sz="1200" dirty="0" err="1">
                <a:solidFill>
                  <a:schemeClr val="bg1"/>
                </a:solidFill>
                <a:latin typeface="야놀자 야체 R" panose="02020603020101020101" pitchFamily="18" charset="-127"/>
                <a:ea typeface="야놀자 야체 R" panose="02020603020101020101" pitchFamily="18" charset="-127"/>
              </a:rPr>
              <a:t>부탁드립니다</a:t>
            </a:r>
            <a:r>
              <a:rPr lang="en-US" altLang="ko-KR" sz="1200" dirty="0">
                <a:solidFill>
                  <a:schemeClr val="bg1"/>
                </a:solidFill>
                <a:latin typeface="야놀자 야체 R" panose="02020603020101020101" pitchFamily="18" charset="-127"/>
                <a:ea typeface="야놀자 야체 R" panose="02020603020101020101" pitchFamily="18" charset="-127"/>
              </a:rPr>
              <a:t>.</a:t>
            </a:r>
            <a:endParaRPr lang="en-US" altLang="ko-KR" sz="2000" dirty="0">
              <a:solidFill>
                <a:schemeClr val="bg1"/>
              </a:solidFill>
              <a:latin typeface="야놀자 야체 R" panose="02020603020101020101" pitchFamily="18" charset="-127"/>
              <a:ea typeface="야놀자 야체 R" panose="0202060302010102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84" t="10582" r="12579" b="7726"/>
          <a:stretch/>
        </p:blipFill>
        <p:spPr>
          <a:xfrm>
            <a:off x="100966" y="709239"/>
            <a:ext cx="1043218" cy="1333385"/>
          </a:xfrm>
          <a:prstGeom prst="rect">
            <a:avLst/>
          </a:prstGeom>
        </p:spPr>
      </p:pic>
      <p:graphicFrame>
        <p:nvGraphicFramePr>
          <p:cNvPr id="83" name="표 8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266985"/>
              </p:ext>
            </p:extLst>
          </p:nvPr>
        </p:nvGraphicFramePr>
        <p:xfrm>
          <a:off x="5501619" y="1173318"/>
          <a:ext cx="3895431" cy="4382922"/>
        </p:xfrm>
        <a:graphic>
          <a:graphicData uri="http://schemas.openxmlformats.org/drawingml/2006/table">
            <a:tbl>
              <a:tblPr/>
              <a:tblGrid>
                <a:gridCol w="5872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500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5805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2506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FFFFFF"/>
                          </a:solidFill>
                          <a:effectLst/>
                          <a:ea typeface="야놀자 야체 R" panose="02020603020101020101" pitchFamily="18" charset="-127"/>
                        </a:rPr>
                        <a:t>순서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901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FFFFFF"/>
                          </a:solidFill>
                          <a:effectLst/>
                          <a:ea typeface="야놀자 야체 R" panose="02020603020101020101" pitchFamily="18" charset="-127"/>
                        </a:rPr>
                        <a:t>항</a:t>
                      </a:r>
                      <a:r>
                        <a:rPr lang="ko-KR" altLang="en-US" sz="1100" b="1" kern="0" spc="0" dirty="0">
                          <a:solidFill>
                            <a:srgbClr val="FFFFFF"/>
                          </a:solidFill>
                          <a:effectLst/>
                          <a:latin typeface="야놀자 야체 R" panose="02020603020101020101" pitchFamily="18" charset="-127"/>
                        </a:rPr>
                        <a:t>     </a:t>
                      </a:r>
                      <a:r>
                        <a:rPr lang="ko-KR" altLang="en-US" sz="1100" b="1" kern="0" spc="0" dirty="0">
                          <a:solidFill>
                            <a:srgbClr val="FFFFFF"/>
                          </a:solidFill>
                          <a:effectLst/>
                          <a:ea typeface="야놀자 야체 R" panose="02020603020101020101" pitchFamily="18" charset="-127"/>
                        </a:rPr>
                        <a:t>목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901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FFFFFF"/>
                          </a:solidFill>
                          <a:effectLst/>
                          <a:ea typeface="야놀자 야체 R" panose="02020603020101020101" pitchFamily="18" charset="-127"/>
                        </a:rPr>
                        <a:t>대</a:t>
                      </a:r>
                      <a:r>
                        <a:rPr lang="ko-KR" altLang="en-US" sz="1100" b="1" kern="0" spc="0" dirty="0">
                          <a:solidFill>
                            <a:srgbClr val="FFFFFF"/>
                          </a:solidFill>
                          <a:effectLst/>
                          <a:latin typeface="야놀자 야체 R" panose="02020603020101020101" pitchFamily="18" charset="-127"/>
                        </a:rPr>
                        <a:t>   </a:t>
                      </a:r>
                      <a:r>
                        <a:rPr lang="ko-KR" altLang="en-US" sz="1100" b="1" kern="0" spc="0" dirty="0">
                          <a:solidFill>
                            <a:srgbClr val="FFFFFF"/>
                          </a:solidFill>
                          <a:effectLst/>
                          <a:ea typeface="야놀자 야체 R" panose="02020603020101020101" pitchFamily="18" charset="-127"/>
                        </a:rPr>
                        <a:t>상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901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393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야놀자 야체 R" panose="02020603020101020101" pitchFamily="18" charset="-127"/>
                        </a:rPr>
                        <a:t>개회식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ea typeface="야놀자 야체 R" panose="02020603020101020101" pitchFamily="18" charset="-127"/>
                        </a:rPr>
                        <a:t>입장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</a:rPr>
                        <a:t>,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ea typeface="야놀자 야체 R" panose="02020603020101020101" pitchFamily="18" charset="-127"/>
                        </a:rPr>
                        <a:t>사회자 소개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</a:rPr>
                        <a:t>,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ea typeface="야놀자 야체 R" panose="02020603020101020101" pitchFamily="18" charset="-127"/>
                        </a:rPr>
                        <a:t>국기에 대한 경례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ea typeface="야놀자 야체 R" panose="02020603020101020101" pitchFamily="18" charset="-127"/>
                        </a:rPr>
                        <a:t>애국가 제창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</a:rPr>
                        <a:t>,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ea typeface="야놀자 야체 R" panose="02020603020101020101" pitchFamily="18" charset="-127"/>
                        </a:rPr>
                        <a:t>원장 인사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</a:rPr>
                        <a:t>,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ea typeface="야놀자 야체 R" panose="02020603020101020101" pitchFamily="18" charset="-127"/>
                        </a:rPr>
                        <a:t>부모 선서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</a:rPr>
                        <a:t>,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ea typeface="야놀자 야체 R" panose="02020603020101020101" pitchFamily="18" charset="-127"/>
                        </a:rPr>
                        <a:t>개회 선언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ea typeface="야놀자 야체 R" panose="02020603020101020101" pitchFamily="18" charset="-127"/>
                        </a:rPr>
                        <a:t>전체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506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</a:rPr>
                        <a:t>1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  <a:ea typeface="야놀자 야체 R" panose="02020603020101020101" pitchFamily="18" charset="-127"/>
                        </a:rPr>
                        <a:t>내용입력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야놀자 야체 R" panose="02020603020101020101" pitchFamily="18" charset="-127"/>
                        <a:ea typeface="야놀자 야체 R" panose="02020603020101020101" pitchFamily="18" charset="-127"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ts val="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b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506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</a:rPr>
                        <a:t>2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000" kern="0" spc="0" smtClean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  <a:ea typeface="야놀자 야체 R" panose="02020603020101020101" pitchFamily="18" charset="-127"/>
                        </a:rPr>
                        <a:t>내용입력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야놀자 야체 R" panose="02020603020101020101" pitchFamily="18" charset="-127"/>
                        <a:ea typeface="야놀자 야체 R" panose="02020603020101020101" pitchFamily="18" charset="-127"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latinLnBrk="0">
                        <a:lnSpc>
                          <a:spcPct val="120000"/>
                        </a:lnSpc>
                        <a:spcAft>
                          <a:spcPts val="400"/>
                        </a:spcAft>
                      </a:pPr>
                      <a:r>
                        <a:rPr lang="ko-KR" altLang="en-US" sz="1100" kern="0" smtClean="0">
                          <a:solidFill>
                            <a:srgbClr val="000000"/>
                          </a:solidFill>
                          <a:ea typeface="야놀자 야체 R" panose="02020603020101020101" pitchFamily="18" charset="-127"/>
                        </a:rPr>
                        <a:t>대상입력</a:t>
                      </a:r>
                      <a:endParaRPr lang="ko-KR" altLang="en-US" sz="1000" kern="0" dirty="0">
                        <a:solidFill>
                          <a:srgbClr val="000000"/>
                        </a:solidFill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506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</a:rPr>
                        <a:t>3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000" kern="0" spc="0" smtClean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  <a:ea typeface="야놀자 야체 R" panose="02020603020101020101" pitchFamily="18" charset="-127"/>
                        </a:rPr>
                        <a:t>내용입력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야놀자 야체 R" panose="02020603020101020101" pitchFamily="18" charset="-127"/>
                        <a:ea typeface="야놀자 야체 R" panose="02020603020101020101" pitchFamily="18" charset="-127"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latinLnBrk="0">
                        <a:lnSpc>
                          <a:spcPct val="120000"/>
                        </a:lnSpc>
                        <a:spcAft>
                          <a:spcPts val="400"/>
                        </a:spcAft>
                      </a:pPr>
                      <a:r>
                        <a:rPr lang="ko-KR" altLang="en-US" sz="1100" kern="0" smtClean="0">
                          <a:solidFill>
                            <a:srgbClr val="000000"/>
                          </a:solidFill>
                          <a:ea typeface="야놀자 야체 R" panose="02020603020101020101" pitchFamily="18" charset="-127"/>
                        </a:rPr>
                        <a:t>대상입력</a:t>
                      </a:r>
                      <a:endParaRPr lang="ko-KR" altLang="en-US" sz="1000" kern="0" dirty="0">
                        <a:solidFill>
                          <a:srgbClr val="000000"/>
                        </a:solidFill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890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</a:rPr>
                        <a:t>4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000" kern="0" spc="0" smtClean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  <a:ea typeface="야놀자 야체 R" panose="02020603020101020101" pitchFamily="18" charset="-127"/>
                        </a:rPr>
                        <a:t>내용입력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야놀자 야체 R" panose="02020603020101020101" pitchFamily="18" charset="-127"/>
                        <a:ea typeface="야놀자 야체 R" panose="02020603020101020101" pitchFamily="18" charset="-127"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latinLnBrk="0">
                        <a:lnSpc>
                          <a:spcPct val="120000"/>
                        </a:lnSpc>
                        <a:spcAft>
                          <a:spcPts val="400"/>
                        </a:spcAft>
                      </a:pPr>
                      <a:r>
                        <a:rPr lang="ko-KR" altLang="en-US" sz="1100" kern="0" smtClean="0">
                          <a:solidFill>
                            <a:srgbClr val="000000"/>
                          </a:solidFill>
                          <a:ea typeface="야놀자 야체 R" panose="02020603020101020101" pitchFamily="18" charset="-127"/>
                        </a:rPr>
                        <a:t>대상입력</a:t>
                      </a:r>
                      <a:endParaRPr lang="ko-KR" altLang="en-US" sz="1000" kern="0" dirty="0">
                        <a:solidFill>
                          <a:srgbClr val="000000"/>
                        </a:solidFill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8904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</a:rPr>
                        <a:t>5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000" kern="0" spc="0" smtClean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  <a:ea typeface="야놀자 야체 R" panose="02020603020101020101" pitchFamily="18" charset="-127"/>
                        </a:rPr>
                        <a:t>내용입력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야놀자 야체 R" panose="02020603020101020101" pitchFamily="18" charset="-127"/>
                        <a:ea typeface="야놀자 야체 R" panose="02020603020101020101" pitchFamily="18" charset="-127"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latinLnBrk="0">
                        <a:lnSpc>
                          <a:spcPct val="120000"/>
                        </a:lnSpc>
                        <a:spcAft>
                          <a:spcPts val="400"/>
                        </a:spcAft>
                      </a:pPr>
                      <a:r>
                        <a:rPr lang="ko-KR" altLang="en-US" sz="1100" kern="0" smtClean="0">
                          <a:solidFill>
                            <a:srgbClr val="000000"/>
                          </a:solidFill>
                          <a:ea typeface="야놀자 야체 R" panose="02020603020101020101" pitchFamily="18" charset="-127"/>
                        </a:rPr>
                        <a:t>대상입력</a:t>
                      </a:r>
                      <a:endParaRPr lang="ko-KR" altLang="en-US" sz="1000" kern="0" dirty="0">
                        <a:solidFill>
                          <a:srgbClr val="000000"/>
                        </a:solidFill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506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</a:rPr>
                        <a:t>6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000" kern="0" spc="0" smtClean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  <a:ea typeface="야놀자 야체 R" panose="02020603020101020101" pitchFamily="18" charset="-127"/>
                        </a:rPr>
                        <a:t>내용입력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야놀자 야체 R" panose="02020603020101020101" pitchFamily="18" charset="-127"/>
                        <a:ea typeface="야놀자 야체 R" panose="02020603020101020101" pitchFamily="18" charset="-127"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latinLnBrk="0">
                        <a:lnSpc>
                          <a:spcPct val="120000"/>
                        </a:lnSpc>
                        <a:spcAft>
                          <a:spcPts val="400"/>
                        </a:spcAft>
                      </a:pPr>
                      <a:r>
                        <a:rPr lang="ko-KR" altLang="en-US" sz="1100" kern="0" smtClean="0">
                          <a:solidFill>
                            <a:srgbClr val="000000"/>
                          </a:solidFill>
                          <a:ea typeface="야놀자 야체 R" panose="02020603020101020101" pitchFamily="18" charset="-127"/>
                        </a:rPr>
                        <a:t>대상입력</a:t>
                      </a:r>
                      <a:endParaRPr lang="ko-KR" altLang="en-US" sz="1000" kern="0" dirty="0">
                        <a:solidFill>
                          <a:srgbClr val="000000"/>
                        </a:solidFill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506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</a:rPr>
                        <a:t>7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000" kern="0" spc="0" smtClean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  <a:ea typeface="야놀자 야체 R" panose="02020603020101020101" pitchFamily="18" charset="-127"/>
                        </a:rPr>
                        <a:t>내용입력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야놀자 야체 R" panose="02020603020101020101" pitchFamily="18" charset="-127"/>
                        <a:ea typeface="야놀자 야체 R" panose="02020603020101020101" pitchFamily="18" charset="-127"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latinLnBrk="0">
                        <a:lnSpc>
                          <a:spcPct val="120000"/>
                        </a:lnSpc>
                        <a:spcAft>
                          <a:spcPts val="400"/>
                        </a:spcAft>
                      </a:pPr>
                      <a:r>
                        <a:rPr lang="ko-KR" altLang="en-US" sz="1100" kern="0" smtClean="0">
                          <a:solidFill>
                            <a:srgbClr val="000000"/>
                          </a:solidFill>
                          <a:ea typeface="야놀자 야체 R" panose="02020603020101020101" pitchFamily="18" charset="-127"/>
                        </a:rPr>
                        <a:t>대상입력</a:t>
                      </a:r>
                      <a:endParaRPr lang="ko-KR" altLang="en-US" sz="1000" kern="0" dirty="0">
                        <a:solidFill>
                          <a:srgbClr val="000000"/>
                        </a:solidFill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2506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</a:rPr>
                        <a:t>8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000" kern="0" spc="0" smtClean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  <a:ea typeface="야놀자 야체 R" panose="02020603020101020101" pitchFamily="18" charset="-127"/>
                        </a:rPr>
                        <a:t>내용입력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야놀자 야체 R" panose="02020603020101020101" pitchFamily="18" charset="-127"/>
                        <a:ea typeface="야놀자 야체 R" panose="02020603020101020101" pitchFamily="18" charset="-127"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latinLnBrk="0">
                        <a:lnSpc>
                          <a:spcPct val="120000"/>
                        </a:lnSpc>
                        <a:spcAft>
                          <a:spcPts val="400"/>
                        </a:spcAft>
                      </a:pPr>
                      <a:r>
                        <a:rPr lang="ko-KR" altLang="en-US" sz="1100" kern="0" smtClean="0">
                          <a:solidFill>
                            <a:srgbClr val="000000"/>
                          </a:solidFill>
                          <a:ea typeface="야놀자 야체 R" panose="02020603020101020101" pitchFamily="18" charset="-127"/>
                        </a:rPr>
                        <a:t>대상입력</a:t>
                      </a:r>
                      <a:endParaRPr lang="ko-KR" altLang="en-US" sz="1000" kern="0" dirty="0">
                        <a:solidFill>
                          <a:srgbClr val="000000"/>
                        </a:solidFill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2506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</a:rPr>
                        <a:t>9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000" kern="0" spc="0" smtClean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  <a:ea typeface="야놀자 야체 R" panose="02020603020101020101" pitchFamily="18" charset="-127"/>
                        </a:rPr>
                        <a:t>내용입력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야놀자 야체 R" panose="02020603020101020101" pitchFamily="18" charset="-127"/>
                        <a:ea typeface="야놀자 야체 R" panose="02020603020101020101" pitchFamily="18" charset="-127"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latinLnBrk="0">
                        <a:lnSpc>
                          <a:spcPct val="120000"/>
                        </a:lnSpc>
                        <a:spcAft>
                          <a:spcPts val="400"/>
                        </a:spcAft>
                      </a:pPr>
                      <a:r>
                        <a:rPr lang="ko-KR" altLang="en-US" sz="1100" kern="0" smtClean="0">
                          <a:solidFill>
                            <a:srgbClr val="000000"/>
                          </a:solidFill>
                          <a:ea typeface="야놀자 야체 R" panose="02020603020101020101" pitchFamily="18" charset="-127"/>
                        </a:rPr>
                        <a:t>대상입력</a:t>
                      </a:r>
                      <a:endParaRPr lang="ko-KR" altLang="en-US" sz="1000" kern="0" dirty="0">
                        <a:solidFill>
                          <a:srgbClr val="000000"/>
                        </a:solidFill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2506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</a:rPr>
                        <a:t>10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  <a:ea typeface="야놀자 야체 R" panose="02020603020101020101" pitchFamily="18" charset="-127"/>
                        </a:rPr>
                        <a:t>내용입력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야놀자 야체 R" panose="02020603020101020101" pitchFamily="18" charset="-127"/>
                        <a:ea typeface="야놀자 야체 R" panose="02020603020101020101" pitchFamily="18" charset="-127"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latinLnBrk="0">
                        <a:lnSpc>
                          <a:spcPct val="120000"/>
                        </a:lnSpc>
                        <a:spcAft>
                          <a:spcPts val="400"/>
                        </a:spcAft>
                      </a:pPr>
                      <a:r>
                        <a:rPr lang="ko-KR" altLang="en-US" sz="1100" kern="0" smtClean="0">
                          <a:solidFill>
                            <a:srgbClr val="000000"/>
                          </a:solidFill>
                          <a:ea typeface="야놀자 야체 R" panose="02020603020101020101" pitchFamily="18" charset="-127"/>
                        </a:rPr>
                        <a:t>대상입력</a:t>
                      </a:r>
                      <a:endParaRPr lang="ko-KR" altLang="en-US" sz="1000" kern="0" dirty="0">
                        <a:solidFill>
                          <a:srgbClr val="000000"/>
                        </a:solidFill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2506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</a:rPr>
                        <a:t>11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000" kern="0" spc="0" smtClean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  <a:ea typeface="야놀자 야체 R" panose="02020603020101020101" pitchFamily="18" charset="-127"/>
                        </a:rPr>
                        <a:t>내용입력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야놀자 야체 R" panose="02020603020101020101" pitchFamily="18" charset="-127"/>
                        <a:ea typeface="야놀자 야체 R" panose="02020603020101020101" pitchFamily="18" charset="-127"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latinLnBrk="0">
                        <a:lnSpc>
                          <a:spcPct val="120000"/>
                        </a:lnSpc>
                        <a:spcAft>
                          <a:spcPts val="400"/>
                        </a:spcAft>
                      </a:pPr>
                      <a:r>
                        <a:rPr lang="ko-KR" altLang="en-US" sz="1100" kern="0" smtClean="0">
                          <a:solidFill>
                            <a:srgbClr val="000000"/>
                          </a:solidFill>
                          <a:ea typeface="야놀자 야체 R" panose="02020603020101020101" pitchFamily="18" charset="-127"/>
                        </a:rPr>
                        <a:t>대상입력</a:t>
                      </a:r>
                      <a:endParaRPr lang="ko-KR" altLang="en-US" sz="1000" kern="0" dirty="0">
                        <a:solidFill>
                          <a:srgbClr val="000000"/>
                        </a:solidFill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2506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</a:rPr>
                        <a:t>12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000" kern="0" spc="0" smtClean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  <a:ea typeface="야놀자 야체 R" panose="02020603020101020101" pitchFamily="18" charset="-127"/>
                        </a:rPr>
                        <a:t>내용입력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야놀자 야체 R" panose="02020603020101020101" pitchFamily="18" charset="-127"/>
                        <a:ea typeface="야놀자 야체 R" panose="02020603020101020101" pitchFamily="18" charset="-127"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latinLnBrk="0">
                        <a:lnSpc>
                          <a:spcPct val="120000"/>
                        </a:lnSpc>
                        <a:spcAft>
                          <a:spcPts val="400"/>
                        </a:spcAft>
                      </a:pPr>
                      <a:r>
                        <a:rPr lang="ko-KR" altLang="en-US" sz="1100" kern="0" smtClean="0">
                          <a:solidFill>
                            <a:srgbClr val="000000"/>
                          </a:solidFill>
                          <a:ea typeface="야놀자 야체 R" panose="02020603020101020101" pitchFamily="18" charset="-127"/>
                        </a:rPr>
                        <a:t>대상입력</a:t>
                      </a:r>
                      <a:endParaRPr lang="ko-KR" altLang="en-US" sz="1000" kern="0" dirty="0">
                        <a:solidFill>
                          <a:srgbClr val="000000"/>
                        </a:solidFill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2506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</a:rPr>
                        <a:t>13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000" kern="0" spc="0" smtClean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  <a:ea typeface="야놀자 야체 R" panose="02020603020101020101" pitchFamily="18" charset="-127"/>
                        </a:rPr>
                        <a:t>내용입력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야놀자 야체 R" panose="02020603020101020101" pitchFamily="18" charset="-127"/>
                        <a:ea typeface="야놀자 야체 R" panose="02020603020101020101" pitchFamily="18" charset="-127"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latinLnBrk="0">
                        <a:lnSpc>
                          <a:spcPct val="120000"/>
                        </a:lnSpc>
                        <a:spcAft>
                          <a:spcPts val="400"/>
                        </a:spcAft>
                      </a:pPr>
                      <a:r>
                        <a:rPr lang="ko-KR" altLang="en-US" sz="1100" kern="0" smtClean="0">
                          <a:solidFill>
                            <a:srgbClr val="000000"/>
                          </a:solidFill>
                          <a:ea typeface="야놀자 야체 R" panose="02020603020101020101" pitchFamily="18" charset="-127"/>
                        </a:rPr>
                        <a:t>대상입력</a:t>
                      </a:r>
                      <a:endParaRPr lang="ko-KR" altLang="en-US" sz="1000" kern="0" dirty="0">
                        <a:solidFill>
                          <a:srgbClr val="000000"/>
                        </a:solidFill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1066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</a:rPr>
                        <a:t>14</a:t>
                      </a:r>
                      <a:endParaRPr 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000" kern="0" spc="0" smtClean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  <a:ea typeface="야놀자 야체 R" panose="02020603020101020101" pitchFamily="18" charset="-127"/>
                        </a:rPr>
                        <a:t>내용입력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야놀자 야체 R" panose="02020603020101020101" pitchFamily="18" charset="-127"/>
                        <a:ea typeface="야놀자 야체 R" panose="02020603020101020101" pitchFamily="18" charset="-127"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latinLnBrk="0">
                        <a:lnSpc>
                          <a:spcPct val="120000"/>
                        </a:lnSpc>
                        <a:spcAft>
                          <a:spcPts val="400"/>
                        </a:spcAft>
                      </a:pPr>
                      <a:r>
                        <a:rPr lang="ko-KR" altLang="en-US" sz="1100" kern="0" smtClean="0">
                          <a:solidFill>
                            <a:srgbClr val="000000"/>
                          </a:solidFill>
                          <a:ea typeface="야놀자 야체 R" panose="02020603020101020101" pitchFamily="18" charset="-127"/>
                        </a:rPr>
                        <a:t>대상입력</a:t>
                      </a:r>
                      <a:endParaRPr lang="ko-KR" altLang="en-US" sz="1000" kern="0" dirty="0">
                        <a:solidFill>
                          <a:srgbClr val="000000"/>
                        </a:solidFill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2506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야놀자 야체 R" panose="02020603020101020101" pitchFamily="18" charset="-127"/>
                        </a:rPr>
                        <a:t>정리 시간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000" kern="0" spc="0" dirty="0" smtClean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  <a:ea typeface="야놀자 야체 R" panose="02020603020101020101" pitchFamily="18" charset="-127"/>
                        </a:rPr>
                        <a:t>내용입력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야놀자 야체 R" panose="02020603020101020101" pitchFamily="18" charset="-127"/>
                        <a:ea typeface="야놀자 야체 R" panose="02020603020101020101" pitchFamily="18" charset="-127"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latinLnBrk="0">
                        <a:lnSpc>
                          <a:spcPct val="120000"/>
                        </a:lnSpc>
                        <a:spcAft>
                          <a:spcPts val="400"/>
                        </a:spcAft>
                      </a:pPr>
                      <a:r>
                        <a:rPr lang="ko-KR" altLang="en-US" sz="1100" kern="0" dirty="0" smtClean="0">
                          <a:solidFill>
                            <a:srgbClr val="000000"/>
                          </a:solidFill>
                          <a:ea typeface="야놀자 야체 R" panose="02020603020101020101" pitchFamily="18" charset="-127"/>
                        </a:rPr>
                        <a:t>대상입력</a:t>
                      </a:r>
                      <a:endParaRPr lang="ko-KR" altLang="en-US" sz="1000" kern="0" dirty="0">
                        <a:solidFill>
                          <a:srgbClr val="000000"/>
                        </a:solidFill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2506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야놀자 야체 R" panose="02020603020101020101" pitchFamily="18" charset="-127"/>
                        </a:rPr>
                        <a:t>폐회식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ea typeface="야놀자 야체 R" panose="02020603020101020101" pitchFamily="18" charset="-127"/>
                        </a:rPr>
                        <a:t>폐회사</a:t>
                      </a: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야놀자 야체 R" panose="02020603020101020101" pitchFamily="18" charset="-127"/>
                        </a:rPr>
                        <a:t>, </a:t>
                      </a: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ea typeface="야놀자 야체 R" panose="02020603020101020101" pitchFamily="18" charset="-127"/>
                        </a:rPr>
                        <a:t>폐회선언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ko-KR" altLang="en-US" sz="1100" kern="0" spc="0" dirty="0">
                          <a:solidFill>
                            <a:srgbClr val="000000"/>
                          </a:solidFill>
                          <a:effectLst/>
                          <a:ea typeface="야놀자 야체 R" panose="02020603020101020101" pitchFamily="18" charset="-127"/>
                        </a:rPr>
                        <a:t>전체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4680" marR="34680" marT="9588" marB="9588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94" name="직사각형 93"/>
          <p:cNvSpPr/>
          <p:nvPr/>
        </p:nvSpPr>
        <p:spPr>
          <a:xfrm>
            <a:off x="5420567" y="5558905"/>
            <a:ext cx="3124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200" dirty="0" smtClean="0">
                <a:solidFill>
                  <a:srgbClr val="449013"/>
                </a:solidFill>
                <a:latin typeface="야놀자 야체 R" panose="02020603020101020101" pitchFamily="18" charset="-127"/>
                <a:ea typeface="야놀자 야체 R" panose="02020603020101020101" pitchFamily="18" charset="-127"/>
              </a:rPr>
              <a:t>※</a:t>
            </a:r>
            <a:r>
              <a:rPr lang="ko-KR" altLang="en-US" sz="1200" dirty="0" smtClean="0">
                <a:solidFill>
                  <a:srgbClr val="449013"/>
                </a:solidFill>
                <a:latin typeface="야놀자 야체 R" panose="02020603020101020101" pitchFamily="18" charset="-127"/>
                <a:ea typeface="야놀자 야체 R" panose="02020603020101020101" pitchFamily="18" charset="-127"/>
              </a:rPr>
              <a:t>운동회 프로그램은 진행 시간에 따라 일정이 변경 될 수 있습니다</a:t>
            </a:r>
            <a:r>
              <a:rPr lang="en-US" altLang="ko-KR" sz="1200" dirty="0" smtClean="0">
                <a:solidFill>
                  <a:srgbClr val="449013"/>
                </a:solidFill>
                <a:latin typeface="야놀자 야체 R" panose="02020603020101020101" pitchFamily="18" charset="-127"/>
                <a:ea typeface="야놀자 야체 R" panose="02020603020101020101" pitchFamily="18" charset="-127"/>
              </a:rPr>
              <a:t>.</a:t>
            </a:r>
            <a:endParaRPr lang="ko-KR" altLang="en-US" sz="1200" dirty="0">
              <a:solidFill>
                <a:srgbClr val="449013"/>
              </a:solidFill>
              <a:latin typeface="야놀자 야체 R" panose="02020603020101020101" pitchFamily="18" charset="-127"/>
              <a:ea typeface="야놀자 야체 R" panose="02020603020101020101" pitchFamily="18" charset="-127"/>
            </a:endParaRPr>
          </a:p>
        </p:txBody>
      </p:sp>
      <p:sp>
        <p:nvSpPr>
          <p:cNvPr id="97" name="자유형 96"/>
          <p:cNvSpPr/>
          <p:nvPr/>
        </p:nvSpPr>
        <p:spPr>
          <a:xfrm>
            <a:off x="4962111" y="5655539"/>
            <a:ext cx="4943889" cy="1202462"/>
          </a:xfrm>
          <a:custGeom>
            <a:avLst/>
            <a:gdLst>
              <a:gd name="connsiteX0" fmla="*/ 4943889 w 4943889"/>
              <a:gd name="connsiteY0" fmla="*/ 0 h 1118411"/>
              <a:gd name="connsiteX1" fmla="*/ 4943889 w 4943889"/>
              <a:gd name="connsiteY1" fmla="*/ 1118411 h 1118411"/>
              <a:gd name="connsiteX2" fmla="*/ 0 w 4943889"/>
              <a:gd name="connsiteY2" fmla="*/ 1118411 h 1118411"/>
              <a:gd name="connsiteX3" fmla="*/ 0 w 4943889"/>
              <a:gd name="connsiteY3" fmla="*/ 171489 h 1118411"/>
              <a:gd name="connsiteX4" fmla="*/ 30682 w 4943889"/>
              <a:gd name="connsiteY4" fmla="*/ 187706 h 1118411"/>
              <a:gd name="connsiteX5" fmla="*/ 2338525 w 4943889"/>
              <a:gd name="connsiteY5" fmla="*/ 581735 h 1118411"/>
              <a:gd name="connsiteX6" fmla="*/ 4902974 w 4943889"/>
              <a:gd name="connsiteY6" fmla="*/ 35897 h 1118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3889" h="1118411">
                <a:moveTo>
                  <a:pt x="4943889" y="0"/>
                </a:moveTo>
                <a:lnTo>
                  <a:pt x="4943889" y="1118411"/>
                </a:lnTo>
                <a:lnTo>
                  <a:pt x="0" y="1118411"/>
                </a:lnTo>
                <a:lnTo>
                  <a:pt x="0" y="171489"/>
                </a:lnTo>
                <a:lnTo>
                  <a:pt x="30682" y="187706"/>
                </a:lnTo>
                <a:cubicBezTo>
                  <a:pt x="530837" y="425435"/>
                  <a:pt x="1377838" y="581735"/>
                  <a:pt x="2338525" y="581735"/>
                </a:cubicBezTo>
                <a:cubicBezTo>
                  <a:pt x="3491349" y="581735"/>
                  <a:pt x="4480467" y="356663"/>
                  <a:pt x="4902974" y="35897"/>
                </a:cubicBezTo>
                <a:close/>
              </a:path>
            </a:pathLst>
          </a:custGeom>
          <a:solidFill>
            <a:srgbClr val="95C8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/>
          <p:cNvSpPr/>
          <p:nvPr/>
        </p:nvSpPr>
        <p:spPr>
          <a:xfrm>
            <a:off x="8637141" y="1757315"/>
            <a:ext cx="543739" cy="295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 latinLnBrk="0">
              <a:lnSpc>
                <a:spcPct val="120000"/>
              </a:lnSpc>
              <a:spcAft>
                <a:spcPts val="400"/>
              </a:spcAft>
            </a:pPr>
            <a:r>
              <a:rPr lang="ko-KR" altLang="en-US" sz="1100" kern="0" dirty="0" smtClean="0">
                <a:solidFill>
                  <a:srgbClr val="000000"/>
                </a:solidFill>
                <a:ea typeface="야놀자 야체 R" panose="02020603020101020101" pitchFamily="18" charset="-127"/>
              </a:rPr>
              <a:t>대상입력</a:t>
            </a:r>
            <a:endParaRPr lang="ko-KR" altLang="en-US" sz="1000" kern="0" dirty="0">
              <a:solidFill>
                <a:srgbClr val="000000"/>
              </a:solidFill>
            </a:endParaRPr>
          </a:p>
        </p:txBody>
      </p:sp>
      <p:pic>
        <p:nvPicPr>
          <p:cNvPr id="85" name="그림 8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8" t="17222" r="43125" b="45000"/>
          <a:stretch/>
        </p:blipFill>
        <p:spPr>
          <a:xfrm rot="962683">
            <a:off x="9272866" y="539332"/>
            <a:ext cx="582209" cy="682589"/>
          </a:xfrm>
          <a:prstGeom prst="rect">
            <a:avLst/>
          </a:prstGeom>
        </p:spPr>
      </p:pic>
      <p:sp>
        <p:nvSpPr>
          <p:cNvPr id="99" name="자유형 98"/>
          <p:cNvSpPr/>
          <p:nvPr/>
        </p:nvSpPr>
        <p:spPr>
          <a:xfrm>
            <a:off x="4946903" y="6231337"/>
            <a:ext cx="4991161" cy="659103"/>
          </a:xfrm>
          <a:custGeom>
            <a:avLst/>
            <a:gdLst>
              <a:gd name="connsiteX0" fmla="*/ 4943889 w 4943889"/>
              <a:gd name="connsiteY0" fmla="*/ 0 h 1118411"/>
              <a:gd name="connsiteX1" fmla="*/ 4943889 w 4943889"/>
              <a:gd name="connsiteY1" fmla="*/ 1118411 h 1118411"/>
              <a:gd name="connsiteX2" fmla="*/ 0 w 4943889"/>
              <a:gd name="connsiteY2" fmla="*/ 1118411 h 1118411"/>
              <a:gd name="connsiteX3" fmla="*/ 0 w 4943889"/>
              <a:gd name="connsiteY3" fmla="*/ 171489 h 1118411"/>
              <a:gd name="connsiteX4" fmla="*/ 30682 w 4943889"/>
              <a:gd name="connsiteY4" fmla="*/ 187706 h 1118411"/>
              <a:gd name="connsiteX5" fmla="*/ 2338525 w 4943889"/>
              <a:gd name="connsiteY5" fmla="*/ 581735 h 1118411"/>
              <a:gd name="connsiteX6" fmla="*/ 4902974 w 4943889"/>
              <a:gd name="connsiteY6" fmla="*/ 35897 h 1118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3889" h="1118411">
                <a:moveTo>
                  <a:pt x="4943889" y="0"/>
                </a:moveTo>
                <a:lnTo>
                  <a:pt x="4943889" y="1118411"/>
                </a:lnTo>
                <a:lnTo>
                  <a:pt x="0" y="1118411"/>
                </a:lnTo>
                <a:lnTo>
                  <a:pt x="0" y="171489"/>
                </a:lnTo>
                <a:lnTo>
                  <a:pt x="30682" y="187706"/>
                </a:lnTo>
                <a:cubicBezTo>
                  <a:pt x="530837" y="425435"/>
                  <a:pt x="1377838" y="581735"/>
                  <a:pt x="2338525" y="581735"/>
                </a:cubicBezTo>
                <a:cubicBezTo>
                  <a:pt x="3491349" y="581735"/>
                  <a:pt x="4480467" y="356663"/>
                  <a:pt x="4902974" y="35897"/>
                </a:cubicBezTo>
                <a:close/>
              </a:path>
            </a:pathLst>
          </a:custGeom>
          <a:solidFill>
            <a:srgbClr val="BBA588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7" name="그룹 86"/>
          <p:cNvGrpSpPr/>
          <p:nvPr/>
        </p:nvGrpSpPr>
        <p:grpSpPr>
          <a:xfrm flipH="1">
            <a:off x="6388110" y="5843564"/>
            <a:ext cx="2201020" cy="1037102"/>
            <a:chOff x="3870678" y="-5129070"/>
            <a:chExt cx="8272673" cy="3898012"/>
          </a:xfrm>
        </p:grpSpPr>
        <p:pic>
          <p:nvPicPr>
            <p:cNvPr id="90" name="그림 8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0678" y="-5106256"/>
              <a:ext cx="5166931" cy="3875198"/>
            </a:xfrm>
            <a:prstGeom prst="rect">
              <a:avLst/>
            </a:prstGeom>
          </p:spPr>
        </p:pic>
        <p:pic>
          <p:nvPicPr>
            <p:cNvPr id="91" name="그림 9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8596" y="-5129070"/>
              <a:ext cx="5166931" cy="3875198"/>
            </a:xfrm>
            <a:prstGeom prst="rect">
              <a:avLst/>
            </a:prstGeom>
          </p:spPr>
        </p:pic>
        <p:pic>
          <p:nvPicPr>
            <p:cNvPr id="92" name="그림 91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528"/>
            <a:stretch/>
          </p:blipFill>
          <p:spPr>
            <a:xfrm>
              <a:off x="10413886" y="-5113690"/>
              <a:ext cx="1729465" cy="3875198"/>
            </a:xfrm>
            <a:prstGeom prst="rect">
              <a:avLst/>
            </a:prstGeom>
          </p:spPr>
        </p:pic>
        <p:pic>
          <p:nvPicPr>
            <p:cNvPr id="93" name="그림 9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736"/>
            <a:stretch/>
          </p:blipFill>
          <p:spPr>
            <a:xfrm flipH="1">
              <a:off x="3870678" y="-5106256"/>
              <a:ext cx="1770421" cy="3875198"/>
            </a:xfrm>
            <a:prstGeom prst="rect">
              <a:avLst/>
            </a:prstGeom>
          </p:spPr>
        </p:pic>
      </p:grpSp>
      <p:sp>
        <p:nvSpPr>
          <p:cNvPr id="95" name="TextBox 94"/>
          <p:cNvSpPr txBox="1"/>
          <p:nvPr/>
        </p:nvSpPr>
        <p:spPr>
          <a:xfrm>
            <a:off x="430251" y="960246"/>
            <a:ext cx="384721" cy="11170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ko-KR" altLang="en-US" sz="1300" dirty="0" smtClean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초대합니다</a:t>
            </a:r>
            <a:endParaRPr lang="ko-KR" altLang="en-US" sz="1300" dirty="0">
              <a:ln w="19050">
                <a:noFill/>
              </a:ln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pic>
        <p:nvPicPr>
          <p:cNvPr id="102" name="그림 10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41" t="34166" r="4999" b="15834"/>
          <a:stretch/>
        </p:blipFill>
        <p:spPr>
          <a:xfrm rot="9380786">
            <a:off x="4021276" y="1103721"/>
            <a:ext cx="824315" cy="1630449"/>
          </a:xfrm>
          <a:prstGeom prst="rect">
            <a:avLst/>
          </a:prstGeom>
        </p:spPr>
      </p:pic>
      <p:pic>
        <p:nvPicPr>
          <p:cNvPr id="103" name="그림 10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34" t="67230" r="39332" b="15834"/>
          <a:stretch/>
        </p:blipFill>
        <p:spPr>
          <a:xfrm rot="13079241">
            <a:off x="933705" y="1016490"/>
            <a:ext cx="592782" cy="552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39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1028</TotalTime>
  <Words>223</Words>
  <Application>Microsoft Office PowerPoint</Application>
  <PresentationFormat>A4 용지(210x297mm)</PresentationFormat>
  <Paragraphs>88</Paragraphs>
  <Slides>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맑은 고딕</vt:lpstr>
      <vt:lpstr>야놀자 야체 B</vt:lpstr>
      <vt:lpstr>야놀자 야체 R</vt:lpstr>
      <vt:lpstr>온글잎 길벗나무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으라차차! 가족 운동회</dc:title>
  <dc:creator>Lee</dc:creator>
  <cp:lastModifiedBy>망고</cp:lastModifiedBy>
  <cp:revision>89</cp:revision>
  <cp:lastPrinted>2023-08-24T05:20:42Z</cp:lastPrinted>
  <dcterms:created xsi:type="dcterms:W3CDTF">2017-04-27T12:55:14Z</dcterms:created>
  <dcterms:modified xsi:type="dcterms:W3CDTF">2025-09-13T06:42:50Z</dcterms:modified>
</cp:coreProperties>
</file>