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</p:sldIdLst>
  <p:sldSz cx="9906000" cy="6858000" type="A4"/>
  <p:notesSz cx="6858000" cy="9144000"/>
  <p:embeddedFontLst>
    <p:embeddedFont>
      <p:font typeface="온글잎 길벗나무" panose="02000503000000000000" pitchFamily="2" charset="-127"/>
      <p:regular r:id="rId3"/>
    </p:embeddedFont>
    <p:embeddedFont>
      <p:font typeface="Calibri Light" panose="020F0302020204030204" pitchFamily="34" charset="0"/>
      <p:regular r:id="rId4"/>
      <p:italic r:id="rId5"/>
    </p:embeddedFont>
    <p:embeddedFont>
      <p:font typeface="맑은 고딕" panose="020B0503020000020004" pitchFamily="50" charset="-127"/>
      <p:regular r:id="rId6"/>
      <p:bold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5C7"/>
    <a:srgbClr val="FDE4C6"/>
    <a:srgbClr val="F1E494"/>
    <a:srgbClr val="B2C6DF"/>
    <a:srgbClr val="FFB0AD"/>
    <a:srgbClr val="FFCC92"/>
    <a:srgbClr val="D0C0D9"/>
    <a:srgbClr val="B2D6DF"/>
    <a:srgbClr val="C6DFB2"/>
    <a:srgbClr val="FEE4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" y="1002"/>
      </p:cViewPr>
      <p:guideLst>
        <p:guide pos="31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55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063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33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44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06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74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14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285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1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9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994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36A1F-8F30-422D-B30C-F2AEFA689582}" type="datetimeFigureOut">
              <a:rPr lang="ko-KR" altLang="en-US" smtClean="0"/>
              <a:t>2025-04-09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DEBE0-991E-4AA6-A691-5953E24050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960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89842" y="4584053"/>
            <a:ext cx="30716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상반기 개별면담 중입니다</a:t>
            </a:r>
            <a:r>
              <a:rPr lang="en-US" altLang="ko-KR" sz="28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.</a:t>
            </a:r>
          </a:p>
          <a:p>
            <a:pPr algn="ctr"/>
            <a:r>
              <a:rPr lang="ko-KR" altLang="en-US" sz="28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출입을 자제해 주세요</a:t>
            </a:r>
            <a:r>
              <a:rPr lang="en-US" altLang="ko-KR" sz="28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.</a:t>
            </a:r>
            <a:endParaRPr lang="ko-KR" altLang="en-US" sz="28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9919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385</TotalTime>
  <Words>8</Words>
  <Application>Microsoft Office PowerPoint</Application>
  <PresentationFormat>A4 용지(210x297mm)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Arial</vt:lpstr>
      <vt:lpstr>온글잎 길벗나무</vt:lpstr>
      <vt:lpstr>Calibri Light</vt:lpstr>
      <vt:lpstr>맑은 고딕</vt:lpstr>
      <vt:lpstr>Calibri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묭묭</dc:creator>
  <cp:lastModifiedBy>이혜진</cp:lastModifiedBy>
  <cp:revision>32</cp:revision>
  <dcterms:created xsi:type="dcterms:W3CDTF">2024-03-12T16:03:49Z</dcterms:created>
  <dcterms:modified xsi:type="dcterms:W3CDTF">2025-04-09T01:43:36Z</dcterms:modified>
</cp:coreProperties>
</file>