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7F5A"/>
    <a:srgbClr val="C9BAA3"/>
    <a:srgbClr val="EAE4DA"/>
    <a:srgbClr val="E0D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6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636" y="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183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18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1924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402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8911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520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38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61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8933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050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632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3D03C-6A42-4AD4-BDE8-85486D3E959C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A241E-D58D-4337-BBDE-B0DAF88D8F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9874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/>
          <p:cNvGrpSpPr/>
          <p:nvPr/>
        </p:nvGrpSpPr>
        <p:grpSpPr>
          <a:xfrm>
            <a:off x="333829" y="362525"/>
            <a:ext cx="2902857" cy="2868870"/>
            <a:chOff x="333829" y="362525"/>
            <a:chExt cx="2902857" cy="2868870"/>
          </a:xfrm>
        </p:grpSpPr>
        <p:sp>
          <p:nvSpPr>
            <p:cNvPr id="4" name="타원 3"/>
            <p:cNvSpPr/>
            <p:nvPr/>
          </p:nvSpPr>
          <p:spPr>
            <a:xfrm>
              <a:off x="453321" y="367816"/>
              <a:ext cx="2705890" cy="2705890"/>
            </a:xfrm>
            <a:prstGeom prst="ellipse">
              <a:avLst/>
            </a:prstGeom>
            <a:solidFill>
              <a:srgbClr val="EAE4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63"/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0" r="37476" b="65148"/>
            <a:stretch/>
          </p:blipFill>
          <p:spPr>
            <a:xfrm>
              <a:off x="333829" y="362525"/>
              <a:ext cx="2902857" cy="2868870"/>
            </a:xfrm>
            <a:prstGeom prst="rect">
              <a:avLst/>
            </a:prstGeom>
          </p:spPr>
        </p:pic>
        <p:sp>
          <p:nvSpPr>
            <p:cNvPr id="12" name="타원 11"/>
            <p:cNvSpPr/>
            <p:nvPr/>
          </p:nvSpPr>
          <p:spPr>
            <a:xfrm>
              <a:off x="453321" y="367815"/>
              <a:ext cx="2705890" cy="2705890"/>
            </a:xfrm>
            <a:prstGeom prst="ellipse">
              <a:avLst/>
            </a:prstGeom>
            <a:noFill/>
            <a:ln w="76200">
              <a:solidFill>
                <a:srgbClr val="C9BA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63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00879" y="2172724"/>
              <a:ext cx="12298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참석해주셔서</a:t>
              </a:r>
              <a:endParaRPr lang="en-US" altLang="ko-KR" sz="20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20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감사합니다</a:t>
              </a:r>
              <a:endParaRPr lang="ko-KR" altLang="en-US" sz="20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78" t="3354" r="41034" b="76867"/>
            <a:stretch/>
          </p:blipFill>
          <p:spPr>
            <a:xfrm>
              <a:off x="894560" y="2317726"/>
              <a:ext cx="296794" cy="259167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78" t="3354" r="41034" b="76867"/>
            <a:stretch/>
          </p:blipFill>
          <p:spPr>
            <a:xfrm>
              <a:off x="2421178" y="2324748"/>
              <a:ext cx="296794" cy="259167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688"/>
            <a:stretch/>
          </p:blipFill>
          <p:spPr>
            <a:xfrm>
              <a:off x="578409" y="1012215"/>
              <a:ext cx="2518831" cy="142274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192379" y="731311"/>
              <a:ext cx="1229824" cy="707886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987F5A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부모참여수업</a:t>
              </a:r>
              <a:endParaRPr lang="ko-KR" altLang="en-US" sz="2000" dirty="0">
                <a:solidFill>
                  <a:srgbClr val="987F5A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39" name="그룹 38"/>
          <p:cNvGrpSpPr/>
          <p:nvPr/>
        </p:nvGrpSpPr>
        <p:grpSpPr>
          <a:xfrm>
            <a:off x="3278703" y="362525"/>
            <a:ext cx="2902857" cy="2868870"/>
            <a:chOff x="3278703" y="362525"/>
            <a:chExt cx="2902857" cy="2868870"/>
          </a:xfrm>
        </p:grpSpPr>
        <p:sp>
          <p:nvSpPr>
            <p:cNvPr id="26" name="타원 25"/>
            <p:cNvSpPr/>
            <p:nvPr/>
          </p:nvSpPr>
          <p:spPr>
            <a:xfrm>
              <a:off x="3398195" y="367816"/>
              <a:ext cx="2705890" cy="2705890"/>
            </a:xfrm>
            <a:prstGeom prst="ellipse">
              <a:avLst/>
            </a:prstGeom>
            <a:solidFill>
              <a:srgbClr val="EAE4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63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0" r="37476" b="65148"/>
            <a:stretch/>
          </p:blipFill>
          <p:spPr>
            <a:xfrm>
              <a:off x="3278703" y="362525"/>
              <a:ext cx="2902857" cy="2868870"/>
            </a:xfrm>
            <a:prstGeom prst="rect">
              <a:avLst/>
            </a:prstGeom>
          </p:spPr>
        </p:pic>
        <p:sp>
          <p:nvSpPr>
            <p:cNvPr id="28" name="타원 27"/>
            <p:cNvSpPr/>
            <p:nvPr/>
          </p:nvSpPr>
          <p:spPr>
            <a:xfrm>
              <a:off x="3398195" y="367815"/>
              <a:ext cx="2705890" cy="2705890"/>
            </a:xfrm>
            <a:prstGeom prst="ellipse">
              <a:avLst/>
            </a:prstGeom>
            <a:noFill/>
            <a:ln w="76200">
              <a:solidFill>
                <a:srgbClr val="C9BA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463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145753" y="2172724"/>
              <a:ext cx="12298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20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참석해주셔서</a:t>
              </a:r>
              <a:endParaRPr lang="en-US" altLang="ko-KR" sz="2000" dirty="0" smtClean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  <a:p>
              <a:pPr algn="ctr"/>
              <a:r>
                <a:rPr lang="ko-KR" altLang="en-US" sz="20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감사합니다</a:t>
              </a:r>
              <a:endParaRPr lang="ko-KR" altLang="en-US" sz="20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78" t="3354" r="41034" b="76867"/>
            <a:stretch/>
          </p:blipFill>
          <p:spPr>
            <a:xfrm>
              <a:off x="3839434" y="2317726"/>
              <a:ext cx="296794" cy="25916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78" t="3354" r="41034" b="76867"/>
            <a:stretch/>
          </p:blipFill>
          <p:spPr>
            <a:xfrm>
              <a:off x="5366052" y="2324748"/>
              <a:ext cx="296794" cy="259167"/>
            </a:xfrm>
            <a:prstGeom prst="rect">
              <a:avLst/>
            </a:prstGeom>
          </p:spPr>
        </p:pic>
        <p:pic>
          <p:nvPicPr>
            <p:cNvPr id="32" name="그림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688"/>
            <a:stretch/>
          </p:blipFill>
          <p:spPr>
            <a:xfrm>
              <a:off x="3523283" y="1012215"/>
              <a:ext cx="2518831" cy="1422740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4137253" y="731311"/>
              <a:ext cx="1229824" cy="707886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ko-KR" altLang="en-US" sz="2000" dirty="0" smtClean="0">
                  <a:solidFill>
                    <a:srgbClr val="987F5A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부모참여수업</a:t>
              </a:r>
              <a:endParaRPr lang="ko-KR" altLang="en-US" sz="2000" dirty="0">
                <a:solidFill>
                  <a:srgbClr val="987F5A"/>
                </a:solidFill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341124" y="3383724"/>
            <a:ext cx="2902857" cy="2868870"/>
            <a:chOff x="341124" y="3383724"/>
            <a:chExt cx="2902857" cy="2868870"/>
          </a:xfrm>
        </p:grpSpPr>
        <p:grpSp>
          <p:nvGrpSpPr>
            <p:cNvPr id="40" name="그룹 39"/>
            <p:cNvGrpSpPr/>
            <p:nvPr/>
          </p:nvGrpSpPr>
          <p:grpSpPr>
            <a:xfrm>
              <a:off x="341124" y="3383724"/>
              <a:ext cx="2902857" cy="2868870"/>
              <a:chOff x="3278703" y="362525"/>
              <a:chExt cx="2902857" cy="2868870"/>
            </a:xfrm>
          </p:grpSpPr>
          <p:sp>
            <p:nvSpPr>
              <p:cNvPr id="41" name="타원 40"/>
              <p:cNvSpPr/>
              <p:nvPr/>
            </p:nvSpPr>
            <p:spPr>
              <a:xfrm>
                <a:off x="3398195" y="367816"/>
                <a:ext cx="2705890" cy="2705890"/>
              </a:xfrm>
              <a:prstGeom prst="ellipse">
                <a:avLst/>
              </a:prstGeom>
              <a:solidFill>
                <a:srgbClr val="EAE4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63"/>
              </a:p>
            </p:txBody>
          </p:sp>
          <p:pic>
            <p:nvPicPr>
              <p:cNvPr id="42" name="그림 4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50" r="37476" b="65148"/>
              <a:stretch/>
            </p:blipFill>
            <p:spPr>
              <a:xfrm>
                <a:off x="3278703" y="362525"/>
                <a:ext cx="2902857" cy="2868870"/>
              </a:xfrm>
              <a:prstGeom prst="rect">
                <a:avLst/>
              </a:prstGeom>
            </p:spPr>
          </p:pic>
          <p:sp>
            <p:nvSpPr>
              <p:cNvPr id="43" name="타원 42"/>
              <p:cNvSpPr/>
              <p:nvPr/>
            </p:nvSpPr>
            <p:spPr>
              <a:xfrm>
                <a:off x="3398195" y="367815"/>
                <a:ext cx="2705890" cy="2705890"/>
              </a:xfrm>
              <a:prstGeom prst="ellipse">
                <a:avLst/>
              </a:prstGeom>
              <a:noFill/>
              <a:ln w="76200">
                <a:solidFill>
                  <a:srgbClr val="C9BA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145753" y="2260192"/>
                <a:ext cx="122982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2000" dirty="0" smtClean="0"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참석해주셔서</a:t>
                </a:r>
                <a:endParaRPr lang="en-US" altLang="ko-KR" sz="20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  <a:p>
                <a:pPr algn="ctr"/>
                <a:r>
                  <a:rPr lang="ko-KR" altLang="en-US" sz="2000" dirty="0" smtClean="0"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감사합니다</a:t>
                </a:r>
                <a:endParaRPr lang="ko-KR" altLang="en-US" sz="2000" dirty="0"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4137253" y="731311"/>
                <a:ext cx="1229824" cy="70788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ko-KR" altLang="en-US" sz="2000" dirty="0" smtClean="0">
                    <a:solidFill>
                      <a:srgbClr val="987F5A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부모참여수업</a:t>
                </a:r>
                <a:endParaRPr lang="ko-KR" altLang="en-US" sz="2000" dirty="0">
                  <a:solidFill>
                    <a:srgbClr val="987F5A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</p:grpSp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46" t="28061" r="33554" b="41754"/>
            <a:stretch/>
          </p:blipFill>
          <p:spPr>
            <a:xfrm>
              <a:off x="614303" y="4076873"/>
              <a:ext cx="2382285" cy="1268995"/>
            </a:xfrm>
            <a:prstGeom prst="rect">
              <a:avLst/>
            </a:prstGeom>
          </p:spPr>
        </p:pic>
      </p:grpSp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1" t="23704" r="53518" b="42222"/>
          <a:stretch/>
        </p:blipFill>
        <p:spPr>
          <a:xfrm>
            <a:off x="1228876" y="3820108"/>
            <a:ext cx="1132746" cy="1286577"/>
          </a:xfrm>
          <a:prstGeom prst="rect">
            <a:avLst/>
          </a:prstGeom>
        </p:spPr>
      </p:pic>
      <p:grpSp>
        <p:nvGrpSpPr>
          <p:cNvPr id="52" name="그룹 51"/>
          <p:cNvGrpSpPr/>
          <p:nvPr/>
        </p:nvGrpSpPr>
        <p:grpSpPr>
          <a:xfrm>
            <a:off x="3310013" y="3383724"/>
            <a:ext cx="2902857" cy="2868870"/>
            <a:chOff x="341124" y="3383724"/>
            <a:chExt cx="2902857" cy="2868870"/>
          </a:xfrm>
        </p:grpSpPr>
        <p:grpSp>
          <p:nvGrpSpPr>
            <p:cNvPr id="53" name="그룹 52"/>
            <p:cNvGrpSpPr/>
            <p:nvPr/>
          </p:nvGrpSpPr>
          <p:grpSpPr>
            <a:xfrm>
              <a:off x="341124" y="3383724"/>
              <a:ext cx="2902857" cy="2868870"/>
              <a:chOff x="3278703" y="362525"/>
              <a:chExt cx="2902857" cy="2868870"/>
            </a:xfrm>
          </p:grpSpPr>
          <p:sp>
            <p:nvSpPr>
              <p:cNvPr id="55" name="타원 54"/>
              <p:cNvSpPr/>
              <p:nvPr/>
            </p:nvSpPr>
            <p:spPr>
              <a:xfrm>
                <a:off x="3398195" y="367816"/>
                <a:ext cx="2705890" cy="2705890"/>
              </a:xfrm>
              <a:prstGeom prst="ellipse">
                <a:avLst/>
              </a:prstGeom>
              <a:solidFill>
                <a:srgbClr val="EAE4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63"/>
              </a:p>
            </p:txBody>
          </p:sp>
          <p:pic>
            <p:nvPicPr>
              <p:cNvPr id="56" name="그림 55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50" r="37476" b="65148"/>
              <a:stretch/>
            </p:blipFill>
            <p:spPr>
              <a:xfrm>
                <a:off x="3278703" y="362525"/>
                <a:ext cx="2902857" cy="2868870"/>
              </a:xfrm>
              <a:prstGeom prst="rect">
                <a:avLst/>
              </a:prstGeom>
            </p:spPr>
          </p:pic>
          <p:sp>
            <p:nvSpPr>
              <p:cNvPr id="57" name="타원 56"/>
              <p:cNvSpPr/>
              <p:nvPr/>
            </p:nvSpPr>
            <p:spPr>
              <a:xfrm>
                <a:off x="3398195" y="367815"/>
                <a:ext cx="2705890" cy="2705890"/>
              </a:xfrm>
              <a:prstGeom prst="ellipse">
                <a:avLst/>
              </a:prstGeom>
              <a:noFill/>
              <a:ln w="76200">
                <a:solidFill>
                  <a:srgbClr val="C9BA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63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4145753" y="2260192"/>
                <a:ext cx="122982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2000" dirty="0" smtClean="0"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참석해주셔서</a:t>
                </a:r>
                <a:endParaRPr lang="en-US" altLang="ko-KR" sz="20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  <a:p>
                <a:pPr algn="ctr"/>
                <a:r>
                  <a:rPr lang="ko-KR" altLang="en-US" sz="2000" dirty="0" smtClean="0"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감사합니다</a:t>
                </a:r>
                <a:endParaRPr lang="ko-KR" altLang="en-US" sz="2000" dirty="0"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4137253" y="731311"/>
                <a:ext cx="1229824" cy="70788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pPr algn="ctr"/>
                <a:r>
                  <a:rPr lang="ko-KR" altLang="en-US" sz="2000" dirty="0" smtClean="0">
                    <a:solidFill>
                      <a:srgbClr val="987F5A"/>
                    </a:solidFill>
                    <a:latin typeface="온글잎 길벗나무" panose="02000503000000000000" pitchFamily="2" charset="-127"/>
                    <a:ea typeface="온글잎 길벗나무" panose="02000503000000000000" pitchFamily="2" charset="-127"/>
                  </a:rPr>
                  <a:t>부모참여수업</a:t>
                </a:r>
                <a:endParaRPr lang="ko-KR" altLang="en-US" sz="2000" dirty="0">
                  <a:solidFill>
                    <a:srgbClr val="987F5A"/>
                  </a:solidFill>
                  <a:latin typeface="온글잎 길벗나무" panose="02000503000000000000" pitchFamily="2" charset="-127"/>
                  <a:ea typeface="온글잎 길벗나무" panose="02000503000000000000" pitchFamily="2" charset="-127"/>
                </a:endParaRPr>
              </a:p>
            </p:txBody>
          </p:sp>
        </p:grpSp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46" t="28061" r="33554" b="41754"/>
            <a:stretch/>
          </p:blipFill>
          <p:spPr>
            <a:xfrm>
              <a:off x="614303" y="4076873"/>
              <a:ext cx="2382285" cy="12689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9805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12</Words>
  <Application>Microsoft Office PowerPoint</Application>
  <PresentationFormat>A4 용지(210x297mm)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온글잎 길벗나무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망고</cp:lastModifiedBy>
  <cp:revision>4</cp:revision>
  <dcterms:created xsi:type="dcterms:W3CDTF">2025-09-14T11:05:47Z</dcterms:created>
  <dcterms:modified xsi:type="dcterms:W3CDTF">2025-09-14T11:38:16Z</dcterms:modified>
</cp:coreProperties>
</file>