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D9F"/>
    <a:srgbClr val="FEF2D9"/>
    <a:srgbClr val="334087"/>
    <a:srgbClr val="51647F"/>
    <a:srgbClr val="FDD075"/>
    <a:srgbClr val="E63B65"/>
    <a:srgbClr val="245390"/>
    <a:srgbClr val="92E973"/>
    <a:srgbClr val="FEE7BA"/>
    <a:srgbClr val="FEE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76" y="516"/>
      </p:cViewPr>
      <p:guideLst>
        <p:guide orient="horz" pos="2183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204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7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26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2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96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42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05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674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08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374281" y="0"/>
            <a:ext cx="5773778" cy="6871822"/>
            <a:chOff x="-374281" y="0"/>
            <a:chExt cx="5773778" cy="6871822"/>
          </a:xfrm>
        </p:grpSpPr>
        <p:grpSp>
          <p:nvGrpSpPr>
            <p:cNvPr id="2" name="그룹 1"/>
            <p:cNvGrpSpPr/>
            <p:nvPr/>
          </p:nvGrpSpPr>
          <p:grpSpPr>
            <a:xfrm>
              <a:off x="2423" y="0"/>
              <a:ext cx="4963986" cy="6871822"/>
              <a:chOff x="-5291" y="0"/>
              <a:chExt cx="4963986" cy="6858000"/>
            </a:xfrm>
          </p:grpSpPr>
          <p:grpSp>
            <p:nvGrpSpPr>
              <p:cNvPr id="3" name="그룹 2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5" name="직사각형 4"/>
                <p:cNvSpPr/>
                <p:nvPr/>
              </p:nvSpPr>
              <p:spPr>
                <a:xfrm>
                  <a:off x="-5451085" y="0"/>
                  <a:ext cx="1931275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" name="직사각형 5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" name="직사각형 6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" name="직사각형 7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" name="직사각형 8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" name="직사각형 3"/>
              <p:cNvSpPr/>
              <p:nvPr/>
            </p:nvSpPr>
            <p:spPr>
              <a:xfrm>
                <a:off x="124487" y="126875"/>
                <a:ext cx="4697071" cy="6591762"/>
              </a:xfrm>
              <a:prstGeom prst="rect">
                <a:avLst/>
              </a:prstGeom>
              <a:solidFill>
                <a:srgbClr val="FEF2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-374281" y="809664"/>
              <a:ext cx="5773778" cy="5796139"/>
              <a:chOff x="-6098132" y="1061860"/>
              <a:chExt cx="5773778" cy="5796139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-6093882" y="1061861"/>
                <a:ext cx="5769528" cy="57961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3600" b="1" dirty="0" smtClean="0">
                    <a:ln w="76200">
                      <a:solidFill>
                        <a:schemeClr val="tx1"/>
                      </a:solidFill>
                    </a:ln>
                    <a:latin typeface="솔뫼 김대건 Light" panose="02020603020101020101" pitchFamily="18" charset="-127"/>
                    <a:ea typeface="솔뫼 김대건 Light" panose="02020603020101020101" pitchFamily="18" charset="-127"/>
                  </a:rPr>
                  <a:t>풍요로운 한가위 되세요</a:t>
                </a:r>
                <a:endParaRPr lang="ko-KR" altLang="en-US" sz="3600" b="1" dirty="0">
                  <a:ln w="76200">
                    <a:solidFill>
                      <a:schemeClr val="tx1"/>
                    </a:solidFill>
                  </a:ln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-6098132" y="1061860"/>
                <a:ext cx="5769528" cy="57961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3600" b="1" dirty="0" smtClean="0">
                    <a:solidFill>
                      <a:schemeClr val="bg1"/>
                    </a:solidFill>
                    <a:latin typeface="솔뫼 김대건 Light" panose="02020603020101020101" pitchFamily="18" charset="-127"/>
                    <a:ea typeface="솔뫼 김대건 Light" panose="02020603020101020101" pitchFamily="18" charset="-127"/>
                  </a:rPr>
                  <a:t>풍요로운 한가위 되세요</a:t>
                </a:r>
                <a:endParaRPr lang="ko-KR" altLang="en-US" sz="3600" b="1" dirty="0">
                  <a:solidFill>
                    <a:schemeClr val="bg1"/>
                  </a:solidFill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</p:grpSp>
        <p:grpSp>
          <p:nvGrpSpPr>
            <p:cNvPr id="16" name="그룹 15"/>
            <p:cNvGrpSpPr/>
            <p:nvPr/>
          </p:nvGrpSpPr>
          <p:grpSpPr>
            <a:xfrm>
              <a:off x="127951" y="1179251"/>
              <a:ext cx="4708454" cy="5628312"/>
              <a:chOff x="240402" y="1315423"/>
              <a:chExt cx="4479766" cy="5354947"/>
            </a:xfrm>
          </p:grpSpPr>
          <p:sp>
            <p:nvSpPr>
              <p:cNvPr id="14" name="타원 13"/>
              <p:cNvSpPr/>
              <p:nvPr/>
            </p:nvSpPr>
            <p:spPr>
              <a:xfrm>
                <a:off x="611080" y="1315423"/>
                <a:ext cx="3737552" cy="3737552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359" y="4041348"/>
                <a:ext cx="1295645" cy="800523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6210" y="4629662"/>
                <a:ext cx="718606" cy="553045"/>
              </a:xfrm>
              <a:prstGeom prst="rect">
                <a:avLst/>
              </a:prstGeom>
            </p:spPr>
          </p:pic>
          <p:grpSp>
            <p:nvGrpSpPr>
              <p:cNvPr id="44" name="그룹 43"/>
              <p:cNvGrpSpPr/>
              <p:nvPr/>
            </p:nvGrpSpPr>
            <p:grpSpPr>
              <a:xfrm>
                <a:off x="240402" y="5265483"/>
                <a:ext cx="4479766" cy="1367728"/>
                <a:chOff x="-3194757" y="-5150687"/>
                <a:chExt cx="10463395" cy="3194606"/>
              </a:xfrm>
            </p:grpSpPr>
            <p:pic>
              <p:nvPicPr>
                <p:cNvPr id="42" name="그림 41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558" t="19877" r="41164" b="38889"/>
                <a:stretch/>
              </p:blipFill>
              <p:spPr>
                <a:xfrm>
                  <a:off x="-3194757" y="-5149911"/>
                  <a:ext cx="5915379" cy="3193830"/>
                </a:xfrm>
                <a:prstGeom prst="rect">
                  <a:avLst/>
                </a:prstGeom>
              </p:spPr>
            </p:pic>
            <p:pic>
              <p:nvPicPr>
                <p:cNvPr id="43" name="그림 42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4798" t="19877" r="41164" b="38889"/>
                <a:stretch/>
              </p:blipFill>
              <p:spPr>
                <a:xfrm flipH="1">
                  <a:off x="2720623" y="-5150687"/>
                  <a:ext cx="4548015" cy="3193829"/>
                </a:xfrm>
                <a:prstGeom prst="rect">
                  <a:avLst/>
                </a:prstGeom>
              </p:spPr>
            </p:pic>
          </p:grpSp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656" t="44356" r="32469" b="8144"/>
              <a:stretch/>
            </p:blipFill>
            <p:spPr>
              <a:xfrm>
                <a:off x="1569519" y="4955049"/>
                <a:ext cx="1775508" cy="1715321"/>
              </a:xfrm>
              <a:prstGeom prst="rect">
                <a:avLst/>
              </a:prstGeom>
            </p:spPr>
          </p:pic>
        </p:grpSp>
      </p:grp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t="23704" r="53518" b="42222"/>
          <a:stretch/>
        </p:blipFill>
        <p:spPr>
          <a:xfrm>
            <a:off x="1629109" y="3360869"/>
            <a:ext cx="1635577" cy="1857695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4577087" y="0"/>
            <a:ext cx="5773778" cy="6871822"/>
            <a:chOff x="4596137" y="0"/>
            <a:chExt cx="5773778" cy="6871822"/>
          </a:xfrm>
        </p:grpSpPr>
        <p:grpSp>
          <p:nvGrpSpPr>
            <p:cNvPr id="81" name="그룹 80"/>
            <p:cNvGrpSpPr/>
            <p:nvPr/>
          </p:nvGrpSpPr>
          <p:grpSpPr>
            <a:xfrm>
              <a:off x="4596137" y="0"/>
              <a:ext cx="5773778" cy="6871822"/>
              <a:chOff x="-374281" y="0"/>
              <a:chExt cx="5773778" cy="6871822"/>
            </a:xfrm>
          </p:grpSpPr>
          <p:grpSp>
            <p:nvGrpSpPr>
              <p:cNvPr id="82" name="그룹 81"/>
              <p:cNvGrpSpPr/>
              <p:nvPr/>
            </p:nvGrpSpPr>
            <p:grpSpPr>
              <a:xfrm>
                <a:off x="2423" y="0"/>
                <a:ext cx="4963986" cy="6871822"/>
                <a:chOff x="-5291" y="0"/>
                <a:chExt cx="4963986" cy="6858000"/>
              </a:xfrm>
            </p:grpSpPr>
            <p:grpSp>
              <p:nvGrpSpPr>
                <p:cNvPr id="94" name="그룹 93"/>
                <p:cNvGrpSpPr/>
                <p:nvPr/>
              </p:nvGrpSpPr>
              <p:grpSpPr>
                <a:xfrm>
                  <a:off x="-5291" y="0"/>
                  <a:ext cx="4963986" cy="6858000"/>
                  <a:chOff x="-5451085" y="0"/>
                  <a:chExt cx="4963986" cy="6858000"/>
                </a:xfrm>
              </p:grpSpPr>
              <p:sp>
                <p:nvSpPr>
                  <p:cNvPr id="96" name="직사각형 95"/>
                  <p:cNvSpPr/>
                  <p:nvPr/>
                </p:nvSpPr>
                <p:spPr>
                  <a:xfrm>
                    <a:off x="-5451085" y="0"/>
                    <a:ext cx="1931275" cy="3227613"/>
                  </a:xfrm>
                  <a:prstGeom prst="rect">
                    <a:avLst/>
                  </a:prstGeom>
                  <a:solidFill>
                    <a:srgbClr val="A85D9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7" name="직사각형 96"/>
                  <p:cNvSpPr/>
                  <p:nvPr/>
                </p:nvSpPr>
                <p:spPr>
                  <a:xfrm>
                    <a:off x="-5451084" y="3228305"/>
                    <a:ext cx="2468782" cy="2505746"/>
                  </a:xfrm>
                  <a:prstGeom prst="rect">
                    <a:avLst/>
                  </a:prstGeom>
                  <a:solidFill>
                    <a:srgbClr val="24539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8" name="직사각형 97"/>
                  <p:cNvSpPr/>
                  <p:nvPr/>
                </p:nvSpPr>
                <p:spPr>
                  <a:xfrm>
                    <a:off x="-2955881" y="3630387"/>
                    <a:ext cx="2468782" cy="3227613"/>
                  </a:xfrm>
                  <a:prstGeom prst="rect">
                    <a:avLst/>
                  </a:prstGeom>
                  <a:solidFill>
                    <a:srgbClr val="A85D9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9" name="직사각형 98"/>
                  <p:cNvSpPr/>
                  <p:nvPr/>
                </p:nvSpPr>
                <p:spPr>
                  <a:xfrm>
                    <a:off x="-5451084" y="5734050"/>
                    <a:ext cx="3071219" cy="1123949"/>
                  </a:xfrm>
                  <a:prstGeom prst="rect">
                    <a:avLst/>
                  </a:prstGeom>
                  <a:solidFill>
                    <a:srgbClr val="FDD07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00" name="직사각형 99"/>
                  <p:cNvSpPr/>
                  <p:nvPr/>
                </p:nvSpPr>
                <p:spPr>
                  <a:xfrm>
                    <a:off x="-3558318" y="1955"/>
                    <a:ext cx="3071219" cy="1123949"/>
                  </a:xfrm>
                  <a:prstGeom prst="rect">
                    <a:avLst/>
                  </a:prstGeom>
                  <a:solidFill>
                    <a:srgbClr val="E63B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01" name="직사각형 100"/>
                  <p:cNvSpPr/>
                  <p:nvPr/>
                </p:nvSpPr>
                <p:spPr>
                  <a:xfrm>
                    <a:off x="-2955881" y="1125904"/>
                    <a:ext cx="2468782" cy="2538809"/>
                  </a:xfrm>
                  <a:prstGeom prst="rect">
                    <a:avLst/>
                  </a:prstGeom>
                  <a:solidFill>
                    <a:srgbClr val="24539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95" name="직사각형 94"/>
                <p:cNvSpPr/>
                <p:nvPr/>
              </p:nvSpPr>
              <p:spPr>
                <a:xfrm>
                  <a:off x="124487" y="126875"/>
                  <a:ext cx="4697071" cy="6591762"/>
                </a:xfrm>
                <a:prstGeom prst="rect">
                  <a:avLst/>
                </a:prstGeom>
                <a:solidFill>
                  <a:srgbClr val="FEF2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3" name="그룹 82"/>
              <p:cNvGrpSpPr/>
              <p:nvPr/>
            </p:nvGrpSpPr>
            <p:grpSpPr>
              <a:xfrm>
                <a:off x="-374281" y="809664"/>
                <a:ext cx="5773778" cy="5796139"/>
                <a:chOff x="-6098132" y="1061860"/>
                <a:chExt cx="5773778" cy="5796139"/>
              </a:xfrm>
            </p:grpSpPr>
            <p:sp>
              <p:nvSpPr>
                <p:cNvPr id="92" name="TextBox 91"/>
                <p:cNvSpPr txBox="1"/>
                <p:nvPr/>
              </p:nvSpPr>
              <p:spPr>
                <a:xfrm>
                  <a:off x="-6093882" y="1061861"/>
                  <a:ext cx="5769528" cy="57961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ArchUp">
                    <a:avLst/>
                  </a:prstTxWarp>
                  <a:spAutoFit/>
                </a:bodyPr>
                <a:lstStyle/>
                <a:p>
                  <a:pPr algn="ctr"/>
                  <a:r>
                    <a:rPr lang="ko-KR" altLang="en-US" sz="3600" b="1" dirty="0" smtClean="0">
                      <a:ln w="76200">
                        <a:solidFill>
                          <a:schemeClr val="tx1"/>
                        </a:solidFill>
                      </a:ln>
                      <a:latin typeface="솔뫼 김대건 Light" panose="02020603020101020101" pitchFamily="18" charset="-127"/>
                      <a:ea typeface="솔뫼 김대건 Light" panose="02020603020101020101" pitchFamily="18" charset="-127"/>
                    </a:rPr>
                    <a:t>풍요로운 한가위 되세요</a:t>
                  </a:r>
                  <a:endParaRPr lang="ko-KR" altLang="en-US" sz="3600" b="1" dirty="0">
                    <a:ln w="76200">
                      <a:solidFill>
                        <a:schemeClr val="tx1"/>
                      </a:solidFill>
                    </a:ln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-6098132" y="1061860"/>
                  <a:ext cx="5769528" cy="57961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ArchUp">
                    <a:avLst/>
                  </a:prstTxWarp>
                  <a:spAutoFit/>
                </a:bodyPr>
                <a:lstStyle/>
                <a:p>
                  <a:pPr algn="ctr"/>
                  <a:r>
                    <a:rPr lang="ko-KR" altLang="en-US" sz="3600" b="1" dirty="0" smtClean="0">
                      <a:solidFill>
                        <a:schemeClr val="bg1"/>
                      </a:solidFill>
                      <a:latin typeface="솔뫼 김대건 Light" panose="02020603020101020101" pitchFamily="18" charset="-127"/>
                      <a:ea typeface="솔뫼 김대건 Light" panose="02020603020101020101" pitchFamily="18" charset="-127"/>
                    </a:rPr>
                    <a:t>풍요로운 한가위 되세요</a:t>
                  </a:r>
                  <a:endParaRPr lang="ko-KR" altLang="en-US" sz="3600" b="1" dirty="0">
                    <a:solidFill>
                      <a:schemeClr val="bg1"/>
                    </a:solidFill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</p:grpSp>
          <p:grpSp>
            <p:nvGrpSpPr>
              <p:cNvPr id="84" name="그룹 83"/>
              <p:cNvGrpSpPr/>
              <p:nvPr/>
            </p:nvGrpSpPr>
            <p:grpSpPr>
              <a:xfrm>
                <a:off x="127951" y="1179251"/>
                <a:ext cx="4708454" cy="5589256"/>
                <a:chOff x="240402" y="1315423"/>
                <a:chExt cx="4479766" cy="5317788"/>
              </a:xfrm>
            </p:grpSpPr>
            <p:sp>
              <p:nvSpPr>
                <p:cNvPr id="85" name="타원 84"/>
                <p:cNvSpPr/>
                <p:nvPr/>
              </p:nvSpPr>
              <p:spPr>
                <a:xfrm>
                  <a:off x="611080" y="1315423"/>
                  <a:ext cx="3737552" cy="373755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  <p:pic>
              <p:nvPicPr>
                <p:cNvPr id="86" name="그림 8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359" y="4041348"/>
                  <a:ext cx="1295645" cy="800523"/>
                </a:xfrm>
                <a:prstGeom prst="rect">
                  <a:avLst/>
                </a:prstGeom>
              </p:spPr>
            </p:pic>
            <p:pic>
              <p:nvPicPr>
                <p:cNvPr id="87" name="그림 8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6210" y="4629662"/>
                  <a:ext cx="718606" cy="553045"/>
                </a:xfrm>
                <a:prstGeom prst="rect">
                  <a:avLst/>
                </a:prstGeom>
              </p:spPr>
            </p:pic>
            <p:grpSp>
              <p:nvGrpSpPr>
                <p:cNvPr id="88" name="그룹 87"/>
                <p:cNvGrpSpPr/>
                <p:nvPr/>
              </p:nvGrpSpPr>
              <p:grpSpPr>
                <a:xfrm>
                  <a:off x="240402" y="5265483"/>
                  <a:ext cx="4479766" cy="1367728"/>
                  <a:chOff x="-3194757" y="-5150687"/>
                  <a:chExt cx="10463395" cy="3194606"/>
                </a:xfrm>
              </p:grpSpPr>
              <p:pic>
                <p:nvPicPr>
                  <p:cNvPr id="90" name="그림 89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1558" t="19877" r="41164" b="38889"/>
                  <a:stretch/>
                </p:blipFill>
                <p:spPr>
                  <a:xfrm>
                    <a:off x="-3194757" y="-5149911"/>
                    <a:ext cx="5915379" cy="3193830"/>
                  </a:xfrm>
                  <a:prstGeom prst="rect">
                    <a:avLst/>
                  </a:prstGeom>
                </p:spPr>
              </p:pic>
              <p:pic>
                <p:nvPicPr>
                  <p:cNvPr id="91" name="그림 90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14798" t="19877" r="41164" b="38889"/>
                  <a:stretch/>
                </p:blipFill>
                <p:spPr>
                  <a:xfrm flipH="1">
                    <a:off x="2720623" y="-5150687"/>
                    <a:ext cx="4548015" cy="3193829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5" t="45501" r="37235" b="6999"/>
            <a:stretch/>
          </p:blipFill>
          <p:spPr>
            <a:xfrm>
              <a:off x="6706576" y="5060115"/>
              <a:ext cx="1386728" cy="1796442"/>
            </a:xfrm>
            <a:prstGeom prst="rect">
              <a:avLst/>
            </a:prstGeom>
          </p:spPr>
        </p:pic>
      </p:grpSp>
      <p:pic>
        <p:nvPicPr>
          <p:cNvPr id="102" name="그림 10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t="23704" r="53518" b="42222"/>
          <a:stretch/>
        </p:blipFill>
        <p:spPr>
          <a:xfrm>
            <a:off x="6553472" y="3382915"/>
            <a:ext cx="1635577" cy="185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46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/>
          <p:cNvGrpSpPr/>
          <p:nvPr/>
        </p:nvGrpSpPr>
        <p:grpSpPr>
          <a:xfrm>
            <a:off x="-374281" y="0"/>
            <a:ext cx="5773778" cy="6871822"/>
            <a:chOff x="-374281" y="0"/>
            <a:chExt cx="5773778" cy="6871822"/>
          </a:xfrm>
        </p:grpSpPr>
        <p:grpSp>
          <p:nvGrpSpPr>
            <p:cNvPr id="2" name="그룹 1"/>
            <p:cNvGrpSpPr/>
            <p:nvPr/>
          </p:nvGrpSpPr>
          <p:grpSpPr>
            <a:xfrm>
              <a:off x="2423" y="0"/>
              <a:ext cx="4963986" cy="6871822"/>
              <a:chOff x="-5291" y="0"/>
              <a:chExt cx="4963986" cy="6858000"/>
            </a:xfrm>
          </p:grpSpPr>
          <p:grpSp>
            <p:nvGrpSpPr>
              <p:cNvPr id="3" name="그룹 2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5" name="직사각형 4"/>
                <p:cNvSpPr/>
                <p:nvPr/>
              </p:nvSpPr>
              <p:spPr>
                <a:xfrm>
                  <a:off x="-5451085" y="0"/>
                  <a:ext cx="1931275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" name="직사각형 5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" name="직사각형 6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" name="직사각형 7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9" name="직사각형 8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" name="직사각형 3"/>
              <p:cNvSpPr/>
              <p:nvPr/>
            </p:nvSpPr>
            <p:spPr>
              <a:xfrm>
                <a:off x="124487" y="126875"/>
                <a:ext cx="4697071" cy="6591762"/>
              </a:xfrm>
              <a:prstGeom prst="rect">
                <a:avLst/>
              </a:prstGeom>
              <a:solidFill>
                <a:srgbClr val="FEF2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-374281" y="809664"/>
              <a:ext cx="5773778" cy="5796139"/>
              <a:chOff x="-6098132" y="1061860"/>
              <a:chExt cx="5773778" cy="5796139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-6093882" y="1061861"/>
                <a:ext cx="5769528" cy="57961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3600" b="1" dirty="0" smtClean="0">
                    <a:ln w="76200">
                      <a:solidFill>
                        <a:schemeClr val="tx1"/>
                      </a:solidFill>
                    </a:ln>
                    <a:latin typeface="솔뫼 김대건 Light" panose="02020603020101020101" pitchFamily="18" charset="-127"/>
                    <a:ea typeface="솔뫼 김대건 Light" panose="02020603020101020101" pitchFamily="18" charset="-127"/>
                  </a:rPr>
                  <a:t>풍요로운 한가위 되세요</a:t>
                </a:r>
                <a:endParaRPr lang="ko-KR" altLang="en-US" sz="3600" b="1" dirty="0">
                  <a:ln w="76200">
                    <a:solidFill>
                      <a:schemeClr val="tx1"/>
                    </a:solidFill>
                  </a:ln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-6098132" y="1061860"/>
                <a:ext cx="5769528" cy="57961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3600" b="1" dirty="0" smtClean="0">
                    <a:solidFill>
                      <a:schemeClr val="bg1"/>
                    </a:solidFill>
                    <a:latin typeface="솔뫼 김대건 Light" panose="02020603020101020101" pitchFamily="18" charset="-127"/>
                    <a:ea typeface="솔뫼 김대건 Light" panose="02020603020101020101" pitchFamily="18" charset="-127"/>
                  </a:rPr>
                  <a:t>풍요로운 한가위 되세요</a:t>
                </a:r>
                <a:endParaRPr lang="ko-KR" altLang="en-US" sz="3600" b="1" dirty="0">
                  <a:solidFill>
                    <a:schemeClr val="bg1"/>
                  </a:solidFill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</p:grpSp>
        <p:grpSp>
          <p:nvGrpSpPr>
            <p:cNvPr id="16" name="그룹 15"/>
            <p:cNvGrpSpPr/>
            <p:nvPr/>
          </p:nvGrpSpPr>
          <p:grpSpPr>
            <a:xfrm>
              <a:off x="127951" y="1179251"/>
              <a:ext cx="4708454" cy="5628312"/>
              <a:chOff x="240402" y="1315423"/>
              <a:chExt cx="4479766" cy="5354947"/>
            </a:xfrm>
          </p:grpSpPr>
          <p:sp>
            <p:nvSpPr>
              <p:cNvPr id="14" name="타원 13"/>
              <p:cNvSpPr/>
              <p:nvPr/>
            </p:nvSpPr>
            <p:spPr>
              <a:xfrm>
                <a:off x="611080" y="1315423"/>
                <a:ext cx="3737552" cy="3737552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솔뫼 김대건 Light" panose="02020603020101020101" pitchFamily="18" charset="-127"/>
                  <a:ea typeface="솔뫼 김대건 Light" panose="02020603020101020101" pitchFamily="18" charset="-127"/>
                </a:endParaRPr>
              </a:p>
            </p:txBody>
          </p:sp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9359" y="4041348"/>
                <a:ext cx="1295645" cy="800523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6210" y="4629662"/>
                <a:ext cx="718606" cy="553045"/>
              </a:xfrm>
              <a:prstGeom prst="rect">
                <a:avLst/>
              </a:prstGeom>
            </p:spPr>
          </p:pic>
          <p:grpSp>
            <p:nvGrpSpPr>
              <p:cNvPr id="44" name="그룹 43"/>
              <p:cNvGrpSpPr/>
              <p:nvPr/>
            </p:nvGrpSpPr>
            <p:grpSpPr>
              <a:xfrm>
                <a:off x="240402" y="5265483"/>
                <a:ext cx="4479766" cy="1367728"/>
                <a:chOff x="-3194757" y="-5150687"/>
                <a:chExt cx="10463395" cy="3194606"/>
              </a:xfrm>
            </p:grpSpPr>
            <p:pic>
              <p:nvPicPr>
                <p:cNvPr id="42" name="그림 41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558" t="19877" r="41164" b="38889"/>
                <a:stretch/>
              </p:blipFill>
              <p:spPr>
                <a:xfrm>
                  <a:off x="-3194757" y="-5149911"/>
                  <a:ext cx="5915379" cy="3193830"/>
                </a:xfrm>
                <a:prstGeom prst="rect">
                  <a:avLst/>
                </a:prstGeom>
              </p:spPr>
            </p:pic>
            <p:pic>
              <p:nvPicPr>
                <p:cNvPr id="43" name="그림 42"/>
                <p:cNvPicPr>
                  <a:picLocks noChangeAspect="1"/>
                </p:cNvPicPr>
                <p:nvPr/>
              </p:nvPicPr>
              <p:blipFill rotWithShape="1">
                <a:blip r:embed="rId4"/>
                <a:srcRect l="14798" t="19877" r="41164" b="38889"/>
                <a:stretch/>
              </p:blipFill>
              <p:spPr>
                <a:xfrm flipH="1">
                  <a:off x="2720623" y="-5150687"/>
                  <a:ext cx="4548015" cy="3193829"/>
                </a:xfrm>
                <a:prstGeom prst="rect">
                  <a:avLst/>
                </a:prstGeom>
              </p:spPr>
            </p:pic>
          </p:grpSp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656" t="44356" r="32469" b="8144"/>
              <a:stretch/>
            </p:blipFill>
            <p:spPr>
              <a:xfrm>
                <a:off x="1569519" y="4955049"/>
                <a:ext cx="1775508" cy="1715321"/>
              </a:xfrm>
              <a:prstGeom prst="rect">
                <a:avLst/>
              </a:prstGeom>
            </p:spPr>
          </p:pic>
        </p:grpSp>
      </p:grpSp>
      <p:grpSp>
        <p:nvGrpSpPr>
          <p:cNvPr id="22" name="그룹 21"/>
          <p:cNvGrpSpPr/>
          <p:nvPr/>
        </p:nvGrpSpPr>
        <p:grpSpPr>
          <a:xfrm>
            <a:off x="4577087" y="0"/>
            <a:ext cx="5773778" cy="6871822"/>
            <a:chOff x="4596137" y="0"/>
            <a:chExt cx="5773778" cy="6871822"/>
          </a:xfrm>
        </p:grpSpPr>
        <p:grpSp>
          <p:nvGrpSpPr>
            <p:cNvPr id="81" name="그룹 80"/>
            <p:cNvGrpSpPr/>
            <p:nvPr/>
          </p:nvGrpSpPr>
          <p:grpSpPr>
            <a:xfrm>
              <a:off x="4596137" y="0"/>
              <a:ext cx="5773778" cy="6871822"/>
              <a:chOff x="-374281" y="0"/>
              <a:chExt cx="5773778" cy="6871822"/>
            </a:xfrm>
          </p:grpSpPr>
          <p:grpSp>
            <p:nvGrpSpPr>
              <p:cNvPr id="82" name="그룹 81"/>
              <p:cNvGrpSpPr/>
              <p:nvPr/>
            </p:nvGrpSpPr>
            <p:grpSpPr>
              <a:xfrm>
                <a:off x="2423" y="0"/>
                <a:ext cx="4963986" cy="6871822"/>
                <a:chOff x="-5291" y="0"/>
                <a:chExt cx="4963986" cy="6858000"/>
              </a:xfrm>
            </p:grpSpPr>
            <p:grpSp>
              <p:nvGrpSpPr>
                <p:cNvPr id="94" name="그룹 93"/>
                <p:cNvGrpSpPr/>
                <p:nvPr/>
              </p:nvGrpSpPr>
              <p:grpSpPr>
                <a:xfrm>
                  <a:off x="-5291" y="0"/>
                  <a:ext cx="4963986" cy="6858000"/>
                  <a:chOff x="-5451085" y="0"/>
                  <a:chExt cx="4963986" cy="6858000"/>
                </a:xfrm>
              </p:grpSpPr>
              <p:sp>
                <p:nvSpPr>
                  <p:cNvPr id="96" name="직사각형 95"/>
                  <p:cNvSpPr/>
                  <p:nvPr/>
                </p:nvSpPr>
                <p:spPr>
                  <a:xfrm>
                    <a:off x="-5451085" y="0"/>
                    <a:ext cx="1931275" cy="3227613"/>
                  </a:xfrm>
                  <a:prstGeom prst="rect">
                    <a:avLst/>
                  </a:prstGeom>
                  <a:solidFill>
                    <a:srgbClr val="A85D9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7" name="직사각형 96"/>
                  <p:cNvSpPr/>
                  <p:nvPr/>
                </p:nvSpPr>
                <p:spPr>
                  <a:xfrm>
                    <a:off x="-5451084" y="3228305"/>
                    <a:ext cx="2468782" cy="2505746"/>
                  </a:xfrm>
                  <a:prstGeom prst="rect">
                    <a:avLst/>
                  </a:prstGeom>
                  <a:solidFill>
                    <a:srgbClr val="24539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8" name="직사각형 97"/>
                  <p:cNvSpPr/>
                  <p:nvPr/>
                </p:nvSpPr>
                <p:spPr>
                  <a:xfrm>
                    <a:off x="-2955881" y="3630387"/>
                    <a:ext cx="2468782" cy="3227613"/>
                  </a:xfrm>
                  <a:prstGeom prst="rect">
                    <a:avLst/>
                  </a:prstGeom>
                  <a:solidFill>
                    <a:srgbClr val="A85D9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9" name="직사각형 98"/>
                  <p:cNvSpPr/>
                  <p:nvPr/>
                </p:nvSpPr>
                <p:spPr>
                  <a:xfrm>
                    <a:off x="-5451084" y="5734050"/>
                    <a:ext cx="3071219" cy="1123949"/>
                  </a:xfrm>
                  <a:prstGeom prst="rect">
                    <a:avLst/>
                  </a:prstGeom>
                  <a:solidFill>
                    <a:srgbClr val="FDD07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00" name="직사각형 99"/>
                  <p:cNvSpPr/>
                  <p:nvPr/>
                </p:nvSpPr>
                <p:spPr>
                  <a:xfrm>
                    <a:off x="-3558318" y="1955"/>
                    <a:ext cx="3071219" cy="1123949"/>
                  </a:xfrm>
                  <a:prstGeom prst="rect">
                    <a:avLst/>
                  </a:prstGeom>
                  <a:solidFill>
                    <a:srgbClr val="E63B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01" name="직사각형 100"/>
                  <p:cNvSpPr/>
                  <p:nvPr/>
                </p:nvSpPr>
                <p:spPr>
                  <a:xfrm>
                    <a:off x="-2955881" y="1125904"/>
                    <a:ext cx="2468782" cy="2538809"/>
                  </a:xfrm>
                  <a:prstGeom prst="rect">
                    <a:avLst/>
                  </a:prstGeom>
                  <a:solidFill>
                    <a:srgbClr val="24539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95" name="직사각형 94"/>
                <p:cNvSpPr/>
                <p:nvPr/>
              </p:nvSpPr>
              <p:spPr>
                <a:xfrm>
                  <a:off x="124487" y="126875"/>
                  <a:ext cx="4697071" cy="6591762"/>
                </a:xfrm>
                <a:prstGeom prst="rect">
                  <a:avLst/>
                </a:prstGeom>
                <a:solidFill>
                  <a:srgbClr val="FEF2D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83" name="그룹 82"/>
              <p:cNvGrpSpPr/>
              <p:nvPr/>
            </p:nvGrpSpPr>
            <p:grpSpPr>
              <a:xfrm>
                <a:off x="-374281" y="809664"/>
                <a:ext cx="5773778" cy="5796139"/>
                <a:chOff x="-6098132" y="1061860"/>
                <a:chExt cx="5773778" cy="5796139"/>
              </a:xfrm>
            </p:grpSpPr>
            <p:sp>
              <p:nvSpPr>
                <p:cNvPr id="92" name="TextBox 91"/>
                <p:cNvSpPr txBox="1"/>
                <p:nvPr/>
              </p:nvSpPr>
              <p:spPr>
                <a:xfrm>
                  <a:off x="-6093882" y="1061861"/>
                  <a:ext cx="5769528" cy="57961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ArchUp">
                    <a:avLst/>
                  </a:prstTxWarp>
                  <a:spAutoFit/>
                </a:bodyPr>
                <a:lstStyle/>
                <a:p>
                  <a:pPr algn="ctr"/>
                  <a:r>
                    <a:rPr lang="ko-KR" altLang="en-US" sz="3600" b="1" dirty="0" smtClean="0">
                      <a:ln w="76200">
                        <a:solidFill>
                          <a:schemeClr val="tx1"/>
                        </a:solidFill>
                      </a:ln>
                      <a:latin typeface="솔뫼 김대건 Light" panose="02020603020101020101" pitchFamily="18" charset="-127"/>
                      <a:ea typeface="솔뫼 김대건 Light" panose="02020603020101020101" pitchFamily="18" charset="-127"/>
                    </a:rPr>
                    <a:t>풍요로운 한가위 되세요</a:t>
                  </a:r>
                  <a:endParaRPr lang="ko-KR" altLang="en-US" sz="3600" b="1" dirty="0">
                    <a:ln w="76200">
                      <a:solidFill>
                        <a:schemeClr val="tx1"/>
                      </a:solidFill>
                    </a:ln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  <p:sp>
              <p:nvSpPr>
                <p:cNvPr id="93" name="TextBox 92"/>
                <p:cNvSpPr txBox="1"/>
                <p:nvPr/>
              </p:nvSpPr>
              <p:spPr>
                <a:xfrm>
                  <a:off x="-6098132" y="1061860"/>
                  <a:ext cx="5769528" cy="57961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ArchUp">
                    <a:avLst/>
                  </a:prstTxWarp>
                  <a:spAutoFit/>
                </a:bodyPr>
                <a:lstStyle/>
                <a:p>
                  <a:pPr algn="ctr"/>
                  <a:r>
                    <a:rPr lang="ko-KR" altLang="en-US" sz="3600" b="1" dirty="0" smtClean="0">
                      <a:solidFill>
                        <a:schemeClr val="bg1"/>
                      </a:solidFill>
                      <a:latin typeface="솔뫼 김대건 Light" panose="02020603020101020101" pitchFamily="18" charset="-127"/>
                      <a:ea typeface="솔뫼 김대건 Light" panose="02020603020101020101" pitchFamily="18" charset="-127"/>
                    </a:rPr>
                    <a:t>풍요로운 한가위 되세요</a:t>
                  </a:r>
                  <a:endParaRPr lang="ko-KR" altLang="en-US" sz="3600" b="1" dirty="0">
                    <a:solidFill>
                      <a:schemeClr val="bg1"/>
                    </a:solidFill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</p:grpSp>
          <p:grpSp>
            <p:nvGrpSpPr>
              <p:cNvPr id="84" name="그룹 83"/>
              <p:cNvGrpSpPr/>
              <p:nvPr/>
            </p:nvGrpSpPr>
            <p:grpSpPr>
              <a:xfrm>
                <a:off x="127951" y="1179251"/>
                <a:ext cx="4708454" cy="5589256"/>
                <a:chOff x="240402" y="1315423"/>
                <a:chExt cx="4479766" cy="5317788"/>
              </a:xfrm>
            </p:grpSpPr>
            <p:sp>
              <p:nvSpPr>
                <p:cNvPr id="85" name="타원 84"/>
                <p:cNvSpPr/>
                <p:nvPr/>
              </p:nvSpPr>
              <p:spPr>
                <a:xfrm>
                  <a:off x="611080" y="1315423"/>
                  <a:ext cx="3737552" cy="373755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솔뫼 김대건 Light" panose="02020603020101020101" pitchFamily="18" charset="-127"/>
                    <a:ea typeface="솔뫼 김대건 Light" panose="02020603020101020101" pitchFamily="18" charset="-127"/>
                  </a:endParaRPr>
                </a:p>
              </p:txBody>
            </p:sp>
            <p:pic>
              <p:nvPicPr>
                <p:cNvPr id="86" name="그림 8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9359" y="4041348"/>
                  <a:ext cx="1295645" cy="800523"/>
                </a:xfrm>
                <a:prstGeom prst="rect">
                  <a:avLst/>
                </a:prstGeom>
              </p:spPr>
            </p:pic>
            <p:pic>
              <p:nvPicPr>
                <p:cNvPr id="87" name="그림 8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96210" y="4629662"/>
                  <a:ext cx="718606" cy="553045"/>
                </a:xfrm>
                <a:prstGeom prst="rect">
                  <a:avLst/>
                </a:prstGeom>
              </p:spPr>
            </p:pic>
            <p:grpSp>
              <p:nvGrpSpPr>
                <p:cNvPr id="88" name="그룹 87"/>
                <p:cNvGrpSpPr/>
                <p:nvPr/>
              </p:nvGrpSpPr>
              <p:grpSpPr>
                <a:xfrm>
                  <a:off x="240402" y="5265483"/>
                  <a:ext cx="4479766" cy="1367728"/>
                  <a:chOff x="-3194757" y="-5150687"/>
                  <a:chExt cx="10463395" cy="3194606"/>
                </a:xfrm>
              </p:grpSpPr>
              <p:pic>
                <p:nvPicPr>
                  <p:cNvPr id="90" name="그림 89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1558" t="19877" r="41164" b="38889"/>
                  <a:stretch/>
                </p:blipFill>
                <p:spPr>
                  <a:xfrm>
                    <a:off x="-3194757" y="-5149911"/>
                    <a:ext cx="5915379" cy="3193830"/>
                  </a:xfrm>
                  <a:prstGeom prst="rect">
                    <a:avLst/>
                  </a:prstGeom>
                </p:spPr>
              </p:pic>
              <p:pic>
                <p:nvPicPr>
                  <p:cNvPr id="91" name="그림 90"/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14798" t="19877" r="41164" b="38889"/>
                  <a:stretch/>
                </p:blipFill>
                <p:spPr>
                  <a:xfrm flipH="1">
                    <a:off x="2720623" y="-5150687"/>
                    <a:ext cx="4548015" cy="3193829"/>
                  </a:xfrm>
                  <a:prstGeom prst="rect">
                    <a:avLst/>
                  </a:prstGeom>
                </p:spPr>
              </p:pic>
            </p:grpSp>
          </p:grpSp>
        </p:grpSp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65" t="45501" r="37235" b="6999"/>
            <a:stretch/>
          </p:blipFill>
          <p:spPr>
            <a:xfrm>
              <a:off x="6706576" y="5060115"/>
              <a:ext cx="1386728" cy="17964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6853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</TotalTime>
  <Words>24</Words>
  <Application>Microsoft Office PowerPoint</Application>
  <PresentationFormat>A4 용지(210x297mm)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맑은 고딕</vt:lpstr>
      <vt:lpstr>솔뫼 김대건 Light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망고</cp:lastModifiedBy>
  <cp:revision>36</cp:revision>
  <dcterms:created xsi:type="dcterms:W3CDTF">2025-06-05T01:38:54Z</dcterms:created>
  <dcterms:modified xsi:type="dcterms:W3CDTF">2025-09-14T06:24:08Z</dcterms:modified>
</cp:coreProperties>
</file>