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906000" cy="6858000" type="A4"/>
  <p:notesSz cx="6865938" cy="9998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8B"/>
    <a:srgbClr val="FF8B8B"/>
    <a:srgbClr val="262626"/>
    <a:srgbClr val="FF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5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664" y="9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059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05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0447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37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9065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936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7844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6172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9956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9775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6718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472DD-54D6-469B-8069-56FBE6182AF4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FDD29-A6D8-4788-9C46-8E76D8A910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5145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그룹 81"/>
          <p:cNvGrpSpPr/>
          <p:nvPr/>
        </p:nvGrpSpPr>
        <p:grpSpPr>
          <a:xfrm>
            <a:off x="5004214" y="329112"/>
            <a:ext cx="4824644" cy="6255110"/>
            <a:chOff x="4906305" y="330125"/>
            <a:chExt cx="4824644" cy="6255110"/>
          </a:xfrm>
        </p:grpSpPr>
        <p:sp>
          <p:nvSpPr>
            <p:cNvPr id="39" name="직사각형 38"/>
            <p:cNvSpPr/>
            <p:nvPr/>
          </p:nvSpPr>
          <p:spPr>
            <a:xfrm>
              <a:off x="8175864" y="333497"/>
              <a:ext cx="1555085" cy="6098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906305" y="333526"/>
              <a:ext cx="1555085" cy="6098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7360" y="330125"/>
              <a:ext cx="1792379" cy="6096528"/>
            </a:xfrm>
            <a:prstGeom prst="rect">
              <a:avLst/>
            </a:prstGeom>
          </p:spPr>
        </p:pic>
        <p:grpSp>
          <p:nvGrpSpPr>
            <p:cNvPr id="50" name="그룹 49"/>
            <p:cNvGrpSpPr/>
            <p:nvPr/>
          </p:nvGrpSpPr>
          <p:grpSpPr>
            <a:xfrm>
              <a:off x="6483859" y="519529"/>
              <a:ext cx="1639605" cy="342259"/>
              <a:chOff x="1590674" y="744001"/>
              <a:chExt cx="1735698" cy="353917"/>
            </a:xfrm>
            <a:solidFill>
              <a:schemeClr val="bg1"/>
            </a:solidFill>
          </p:grpSpPr>
          <p:sp>
            <p:nvSpPr>
              <p:cNvPr id="66" name="하트 65"/>
              <p:cNvSpPr/>
              <p:nvPr/>
            </p:nvSpPr>
            <p:spPr>
              <a:xfrm>
                <a:off x="1590674" y="744001"/>
                <a:ext cx="403739" cy="351011"/>
              </a:xfrm>
              <a:prstGeom prst="hear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7" name="하트 66"/>
              <p:cNvSpPr/>
              <p:nvPr/>
            </p:nvSpPr>
            <p:spPr>
              <a:xfrm>
                <a:off x="2034660" y="746907"/>
                <a:ext cx="403739" cy="351011"/>
              </a:xfrm>
              <a:prstGeom prst="hear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8" name="하트 67"/>
              <p:cNvSpPr/>
              <p:nvPr/>
            </p:nvSpPr>
            <p:spPr>
              <a:xfrm>
                <a:off x="2478647" y="744001"/>
                <a:ext cx="403739" cy="351011"/>
              </a:xfrm>
              <a:prstGeom prst="hear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9" name="하트 68"/>
              <p:cNvSpPr/>
              <p:nvPr/>
            </p:nvSpPr>
            <p:spPr>
              <a:xfrm>
                <a:off x="2922633" y="746907"/>
                <a:ext cx="403739" cy="351011"/>
              </a:xfrm>
              <a:prstGeom prst="hear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 rot="20696682">
              <a:off x="6509949" y="48139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내</a:t>
              </a:r>
              <a:endParaRPr lang="ko-KR" altLang="en-US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rot="441211">
              <a:off x="6916666" y="507453"/>
              <a:ext cx="354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가</a:t>
              </a:r>
              <a:endParaRPr lang="ko-KR" altLang="en-US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rot="21262047">
              <a:off x="7339974" y="502082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선</a:t>
              </a:r>
              <a:endParaRPr lang="ko-KR" altLang="en-US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rot="732732">
              <a:off x="7776317" y="51045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물</a:t>
              </a:r>
              <a:endParaRPr lang="ko-KR" altLang="en-US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577416" y="5723461"/>
              <a:ext cx="149050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solidFill>
                    <a:srgbClr val="262626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2025. 5. 8.</a:t>
              </a:r>
            </a:p>
            <a:p>
              <a:pPr algn="ctr"/>
              <a:r>
                <a:rPr lang="ko-KR" altLang="en-US" sz="1200" dirty="0" smtClean="0">
                  <a:solidFill>
                    <a:srgbClr val="262626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엄마</a:t>
              </a:r>
              <a:r>
                <a:rPr lang="en-US" altLang="ko-KR" sz="1200" dirty="0" smtClean="0">
                  <a:solidFill>
                    <a:srgbClr val="262626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, </a:t>
              </a:r>
              <a:r>
                <a:rPr lang="ko-KR" altLang="en-US" sz="1200" dirty="0" smtClean="0">
                  <a:solidFill>
                    <a:srgbClr val="262626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아빠를 사랑하는 ○○○</a:t>
              </a:r>
              <a:endParaRPr lang="ko-KR" altLang="en-US" sz="1200" dirty="0">
                <a:solidFill>
                  <a:srgbClr val="262626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  <a:p>
              <a:pPr algn="ctr"/>
              <a:endParaRPr lang="ko-KR" altLang="en-US" sz="1400" dirty="0">
                <a:solidFill>
                  <a:srgbClr val="262626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pic>
          <p:nvPicPr>
            <p:cNvPr id="57" name="그림 5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82" t="50187" r="30929" b="30675"/>
            <a:stretch/>
          </p:blipFill>
          <p:spPr>
            <a:xfrm>
              <a:off x="6428027" y="3129482"/>
              <a:ext cx="1801867" cy="1291121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6598940" y="3291550"/>
              <a:ext cx="14905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씩씩하게 잘 </a:t>
              </a:r>
              <a:r>
                <a:rPr lang="ko-KR" alt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자랄게요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pic>
          <p:nvPicPr>
            <p:cNvPr id="59" name="그림 5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690" t="28176" r="29742" b="62516"/>
            <a:stretch/>
          </p:blipFill>
          <p:spPr>
            <a:xfrm>
              <a:off x="7685797" y="1694180"/>
              <a:ext cx="560717" cy="638355"/>
            </a:xfrm>
            <a:prstGeom prst="rect">
              <a:avLst/>
            </a:prstGeom>
          </p:spPr>
        </p:pic>
        <p:grpSp>
          <p:nvGrpSpPr>
            <p:cNvPr id="61" name="그룹 60"/>
            <p:cNvGrpSpPr/>
            <p:nvPr/>
          </p:nvGrpSpPr>
          <p:grpSpPr>
            <a:xfrm>
              <a:off x="6399205" y="2697955"/>
              <a:ext cx="1762987" cy="681050"/>
              <a:chOff x="1491107" y="1677519"/>
              <a:chExt cx="1762987" cy="681050"/>
            </a:xfrm>
          </p:grpSpPr>
          <p:sp>
            <p:nvSpPr>
              <p:cNvPr id="62" name="TextBox 61"/>
              <p:cNvSpPr txBox="1"/>
              <p:nvPr/>
            </p:nvSpPr>
            <p:spPr>
              <a:xfrm rot="829622">
                <a:off x="1491107" y="1677519"/>
                <a:ext cx="39946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3600" dirty="0">
                    <a:solidFill>
                      <a:srgbClr val="FF8B8B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L</a:t>
                </a:r>
                <a:endParaRPr lang="ko-KR" altLang="en-US" sz="3600" dirty="0">
                  <a:solidFill>
                    <a:srgbClr val="FF8B8B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294787">
                <a:off x="1684747" y="1840556"/>
                <a:ext cx="3434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400" dirty="0">
                    <a:solidFill>
                      <a:srgbClr val="FF8B8B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O</a:t>
                </a:r>
                <a:endParaRPr lang="ko-KR" altLang="en-US" sz="2400" dirty="0">
                  <a:solidFill>
                    <a:srgbClr val="FF8B8B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 rot="21099938">
                <a:off x="2731512" y="1878726"/>
                <a:ext cx="3434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400" dirty="0">
                    <a:solidFill>
                      <a:srgbClr val="FF8B8B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V</a:t>
                </a:r>
                <a:endParaRPr lang="ko-KR" altLang="en-US" sz="2400" dirty="0">
                  <a:solidFill>
                    <a:srgbClr val="FF8B8B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 rot="486452">
                <a:off x="2910670" y="1712238"/>
                <a:ext cx="3434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3600" dirty="0" smtClean="0">
                    <a:solidFill>
                      <a:srgbClr val="FF8B8B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E</a:t>
                </a:r>
                <a:endParaRPr lang="ko-KR" altLang="en-US" sz="3600" dirty="0">
                  <a:solidFill>
                    <a:srgbClr val="FF8B8B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</p:grpSp>
        <p:grpSp>
          <p:nvGrpSpPr>
            <p:cNvPr id="81" name="그룹 80"/>
            <p:cNvGrpSpPr/>
            <p:nvPr/>
          </p:nvGrpSpPr>
          <p:grpSpPr>
            <a:xfrm>
              <a:off x="6352407" y="4284090"/>
              <a:ext cx="1927087" cy="1505720"/>
              <a:chOff x="5437502" y="4540770"/>
              <a:chExt cx="1927087" cy="1505720"/>
            </a:xfrm>
          </p:grpSpPr>
          <p:grpSp>
            <p:nvGrpSpPr>
              <p:cNvPr id="80" name="그룹 79"/>
              <p:cNvGrpSpPr/>
              <p:nvPr/>
            </p:nvGrpSpPr>
            <p:grpSpPr>
              <a:xfrm>
                <a:off x="5554261" y="4677243"/>
                <a:ext cx="1676740" cy="1272067"/>
                <a:chOff x="6468012" y="4462463"/>
                <a:chExt cx="1676740" cy="1272067"/>
              </a:xfrm>
            </p:grpSpPr>
            <p:sp>
              <p:nvSpPr>
                <p:cNvPr id="76" name="직사각형 75"/>
                <p:cNvSpPr/>
                <p:nvPr/>
              </p:nvSpPr>
              <p:spPr>
                <a:xfrm>
                  <a:off x="6468012" y="4582671"/>
                  <a:ext cx="105694" cy="1140639"/>
                </a:xfrm>
                <a:prstGeom prst="rect">
                  <a:avLst/>
                </a:prstGeom>
                <a:solidFill>
                  <a:srgbClr val="FFF0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FFF08B"/>
                    </a:solidFill>
                  </a:endParaRPr>
                </a:p>
              </p:txBody>
            </p:sp>
            <p:sp>
              <p:nvSpPr>
                <p:cNvPr id="77" name="직사각형 76"/>
                <p:cNvSpPr/>
                <p:nvPr/>
              </p:nvSpPr>
              <p:spPr>
                <a:xfrm>
                  <a:off x="8038613" y="4591341"/>
                  <a:ext cx="105694" cy="1140639"/>
                </a:xfrm>
                <a:prstGeom prst="rect">
                  <a:avLst/>
                </a:prstGeom>
                <a:solidFill>
                  <a:srgbClr val="FFF0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FFF08B"/>
                    </a:solidFill>
                  </a:endParaRPr>
                </a:p>
              </p:txBody>
            </p:sp>
            <p:sp>
              <p:nvSpPr>
                <p:cNvPr id="78" name="직사각형 77"/>
                <p:cNvSpPr/>
                <p:nvPr/>
              </p:nvSpPr>
              <p:spPr>
                <a:xfrm rot="16200000">
                  <a:off x="7187223" y="3763126"/>
                  <a:ext cx="258192" cy="1656866"/>
                </a:xfrm>
                <a:prstGeom prst="rect">
                  <a:avLst/>
                </a:prstGeom>
                <a:solidFill>
                  <a:srgbClr val="FFF0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FFF08B"/>
                    </a:solidFill>
                  </a:endParaRPr>
                </a:p>
              </p:txBody>
            </p:sp>
            <p:sp>
              <p:nvSpPr>
                <p:cNvPr id="79" name="직사각형 78"/>
                <p:cNvSpPr/>
                <p:nvPr/>
              </p:nvSpPr>
              <p:spPr>
                <a:xfrm rot="16200000">
                  <a:off x="7255862" y="4855800"/>
                  <a:ext cx="100595" cy="1656866"/>
                </a:xfrm>
                <a:prstGeom prst="rect">
                  <a:avLst/>
                </a:prstGeom>
                <a:solidFill>
                  <a:srgbClr val="FFF0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FFF08B"/>
                    </a:solidFill>
                  </a:endParaRPr>
                </a:p>
              </p:txBody>
            </p:sp>
          </p:grpSp>
          <p:pic>
            <p:nvPicPr>
              <p:cNvPr id="75" name="그림 7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7502" y="4540770"/>
                <a:ext cx="1927087" cy="1505720"/>
              </a:xfrm>
              <a:prstGeom prst="rect">
                <a:avLst/>
              </a:prstGeom>
            </p:spPr>
          </p:pic>
        </p:grpSp>
        <p:pic>
          <p:nvPicPr>
            <p:cNvPr id="60" name="그림 5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690" t="28176" r="29742" b="62516"/>
            <a:stretch/>
          </p:blipFill>
          <p:spPr>
            <a:xfrm flipH="1">
              <a:off x="6360757" y="5634087"/>
              <a:ext cx="560717" cy="638355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209551" y="333346"/>
            <a:ext cx="4824644" cy="6251738"/>
            <a:chOff x="209551" y="333346"/>
            <a:chExt cx="4824644" cy="6251738"/>
          </a:xfrm>
        </p:grpSpPr>
        <p:sp>
          <p:nvSpPr>
            <p:cNvPr id="33" name="직사각형 32"/>
            <p:cNvSpPr/>
            <p:nvPr/>
          </p:nvSpPr>
          <p:spPr>
            <a:xfrm>
              <a:off x="3479110" y="333346"/>
              <a:ext cx="1555085" cy="6098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" name="직사각형 1"/>
            <p:cNvSpPr/>
            <p:nvPr/>
          </p:nvSpPr>
          <p:spPr>
            <a:xfrm>
              <a:off x="209551" y="333375"/>
              <a:ext cx="1555085" cy="6098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0693" y="338356"/>
              <a:ext cx="1792379" cy="6096528"/>
            </a:xfrm>
            <a:prstGeom prst="rect">
              <a:avLst/>
            </a:prstGeom>
          </p:spPr>
        </p:pic>
        <p:grpSp>
          <p:nvGrpSpPr>
            <p:cNvPr id="8" name="그룹 7"/>
            <p:cNvGrpSpPr/>
            <p:nvPr/>
          </p:nvGrpSpPr>
          <p:grpSpPr>
            <a:xfrm>
              <a:off x="1664003" y="481239"/>
              <a:ext cx="1885757" cy="6103845"/>
              <a:chOff x="3909664" y="557439"/>
              <a:chExt cx="1885757" cy="6103845"/>
            </a:xfrm>
          </p:grpSpPr>
          <p:grpSp>
            <p:nvGrpSpPr>
              <p:cNvPr id="31" name="그룹 30"/>
              <p:cNvGrpSpPr/>
              <p:nvPr/>
            </p:nvGrpSpPr>
            <p:grpSpPr>
              <a:xfrm>
                <a:off x="4032766" y="595578"/>
                <a:ext cx="1639605" cy="342259"/>
                <a:chOff x="1590674" y="744001"/>
                <a:chExt cx="1735698" cy="353917"/>
              </a:xfrm>
              <a:solidFill>
                <a:schemeClr val="bg1"/>
              </a:solidFill>
            </p:grpSpPr>
            <p:sp>
              <p:nvSpPr>
                <p:cNvPr id="23" name="하트 22"/>
                <p:cNvSpPr/>
                <p:nvPr/>
              </p:nvSpPr>
              <p:spPr>
                <a:xfrm>
                  <a:off x="1590674" y="744001"/>
                  <a:ext cx="403739" cy="351011"/>
                </a:xfrm>
                <a:prstGeom prst="hear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하트 26"/>
                <p:cNvSpPr/>
                <p:nvPr/>
              </p:nvSpPr>
              <p:spPr>
                <a:xfrm>
                  <a:off x="2034660" y="746907"/>
                  <a:ext cx="403739" cy="351011"/>
                </a:xfrm>
                <a:prstGeom prst="hear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하트 28"/>
                <p:cNvSpPr/>
                <p:nvPr/>
              </p:nvSpPr>
              <p:spPr>
                <a:xfrm>
                  <a:off x="2478647" y="744001"/>
                  <a:ext cx="403739" cy="351011"/>
                </a:xfrm>
                <a:prstGeom prst="hear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" name="하트 29"/>
                <p:cNvSpPr/>
                <p:nvPr/>
              </p:nvSpPr>
              <p:spPr>
                <a:xfrm>
                  <a:off x="2922633" y="746907"/>
                  <a:ext cx="403739" cy="351011"/>
                </a:xfrm>
                <a:prstGeom prst="hear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9" name="TextBox 18"/>
              <p:cNvSpPr txBox="1"/>
              <p:nvPr/>
            </p:nvSpPr>
            <p:spPr>
              <a:xfrm rot="20696682">
                <a:off x="4058856" y="557439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내</a:t>
                </a:r>
                <a:endPara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 rot="441211">
                <a:off x="4465573" y="583502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가</a:t>
                </a:r>
                <a:endPara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rot="21262047">
                <a:off x="4888881" y="578131"/>
                <a:ext cx="3401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선</a:t>
                </a:r>
                <a:endPara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732732">
                <a:off x="5325224" y="586507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물</a:t>
                </a:r>
                <a:endPara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126323" y="5799510"/>
                <a:ext cx="1490507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200" dirty="0">
                    <a:solidFill>
                      <a:srgbClr val="262626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2025. 5. 8.</a:t>
                </a:r>
              </a:p>
              <a:p>
                <a:pPr algn="ctr"/>
                <a:r>
                  <a:rPr lang="ko-KR" altLang="en-US" sz="1200" dirty="0">
                    <a:solidFill>
                      <a:srgbClr val="262626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엄마</a:t>
                </a:r>
                <a:r>
                  <a:rPr lang="en-US" altLang="ko-KR" sz="1200" dirty="0">
                    <a:solidFill>
                      <a:srgbClr val="262626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, </a:t>
                </a:r>
                <a:r>
                  <a:rPr lang="ko-KR" altLang="en-US" sz="1200" dirty="0">
                    <a:solidFill>
                      <a:srgbClr val="262626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아빠를 사랑하는 ○○○</a:t>
                </a:r>
              </a:p>
              <a:p>
                <a:pPr algn="ctr"/>
                <a:endParaRPr lang="ko-KR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pic>
            <p:nvPicPr>
              <p:cNvPr id="38" name="그림 3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282" t="50187" r="30929" b="30675"/>
              <a:stretch/>
            </p:blipFill>
            <p:spPr>
              <a:xfrm>
                <a:off x="3976934" y="3205531"/>
                <a:ext cx="1801867" cy="1291121"/>
              </a:xfrm>
              <a:prstGeom prst="rect">
                <a:avLst/>
              </a:prstGeom>
            </p:spPr>
          </p:pic>
          <p:sp>
            <p:nvSpPr>
              <p:cNvPr id="40" name="TextBox 39"/>
              <p:cNvSpPr txBox="1"/>
              <p:nvPr/>
            </p:nvSpPr>
            <p:spPr>
              <a:xfrm>
                <a:off x="4147847" y="3367599"/>
                <a:ext cx="14905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2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씩씩하게 잘 </a:t>
                </a:r>
                <a:r>
                  <a:rPr lang="ko-KR" altLang="en-US" sz="12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자랄게요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pic>
            <p:nvPicPr>
              <p:cNvPr id="32" name="그림 3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690" t="28176" r="29742" b="62516"/>
              <a:stretch/>
            </p:blipFill>
            <p:spPr>
              <a:xfrm>
                <a:off x="5234704" y="1770229"/>
                <a:ext cx="560717" cy="638355"/>
              </a:xfrm>
              <a:prstGeom prst="rect">
                <a:avLst/>
              </a:prstGeom>
            </p:spPr>
          </p:pic>
          <p:pic>
            <p:nvPicPr>
              <p:cNvPr id="36" name="그림 3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690" t="28176" r="29742" b="62516"/>
              <a:stretch/>
            </p:blipFill>
            <p:spPr>
              <a:xfrm flipH="1">
                <a:off x="3909664" y="5710136"/>
                <a:ext cx="560717" cy="638355"/>
              </a:xfrm>
              <a:prstGeom prst="rect">
                <a:avLst/>
              </a:prstGeom>
            </p:spPr>
          </p:pic>
          <p:grpSp>
            <p:nvGrpSpPr>
              <p:cNvPr id="49" name="그룹 48"/>
              <p:cNvGrpSpPr/>
              <p:nvPr/>
            </p:nvGrpSpPr>
            <p:grpSpPr>
              <a:xfrm>
                <a:off x="3948112" y="2774004"/>
                <a:ext cx="1762987" cy="681050"/>
                <a:chOff x="1491107" y="1677519"/>
                <a:chExt cx="1762987" cy="681050"/>
              </a:xfrm>
            </p:grpSpPr>
            <p:sp>
              <p:nvSpPr>
                <p:cNvPr id="45" name="TextBox 44"/>
                <p:cNvSpPr txBox="1"/>
                <p:nvPr/>
              </p:nvSpPr>
              <p:spPr>
                <a:xfrm rot="829622">
                  <a:off x="1491107" y="1677519"/>
                  <a:ext cx="399468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3600" dirty="0">
                      <a:solidFill>
                        <a:schemeClr val="bg1"/>
                      </a:solidFill>
                      <a:latin typeface="온글잎 길벗나무" panose="02000503000000000000" pitchFamily="2" charset="-127"/>
                      <a:ea typeface="온글잎 길벗나무" panose="02000503000000000000" pitchFamily="2" charset="-127"/>
                    </a:rPr>
                    <a:t>L</a:t>
                  </a:r>
                  <a:endParaRPr lang="ko-KR" altLang="en-US" sz="3600" dirty="0">
                    <a:solidFill>
                      <a:schemeClr val="bg1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endParaRP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 rot="294787">
                  <a:off x="1684747" y="1840556"/>
                  <a:ext cx="34342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2400" dirty="0">
                      <a:solidFill>
                        <a:schemeClr val="bg1"/>
                      </a:solidFill>
                      <a:latin typeface="온글잎 길벗나무" panose="02000503000000000000" pitchFamily="2" charset="-127"/>
                      <a:ea typeface="온글잎 길벗나무" panose="02000503000000000000" pitchFamily="2" charset="-127"/>
                    </a:rPr>
                    <a:t>O</a:t>
                  </a:r>
                  <a:endParaRPr lang="ko-KR" altLang="en-US" sz="2400" dirty="0">
                    <a:solidFill>
                      <a:schemeClr val="bg1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endParaRP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 rot="21099938">
                  <a:off x="2731512" y="1878726"/>
                  <a:ext cx="34342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2400" dirty="0">
                      <a:solidFill>
                        <a:schemeClr val="bg1"/>
                      </a:solidFill>
                      <a:latin typeface="온글잎 길벗나무" panose="02000503000000000000" pitchFamily="2" charset="-127"/>
                      <a:ea typeface="온글잎 길벗나무" panose="02000503000000000000" pitchFamily="2" charset="-127"/>
                    </a:rPr>
                    <a:t>V</a:t>
                  </a:r>
                  <a:endParaRPr lang="ko-KR" altLang="en-US" sz="2400" dirty="0">
                    <a:solidFill>
                      <a:schemeClr val="bg1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endParaRPr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 rot="486452">
                  <a:off x="2910670" y="1712238"/>
                  <a:ext cx="34342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3600" dirty="0" smtClean="0">
                      <a:solidFill>
                        <a:schemeClr val="bg1"/>
                      </a:solidFill>
                      <a:latin typeface="온글잎 길벗나무" panose="02000503000000000000" pitchFamily="2" charset="-127"/>
                      <a:ea typeface="온글잎 길벗나무" panose="02000503000000000000" pitchFamily="2" charset="-127"/>
                    </a:rPr>
                    <a:t>E</a:t>
                  </a:r>
                  <a:endParaRPr lang="ko-KR" altLang="en-US" sz="3600" dirty="0">
                    <a:solidFill>
                      <a:schemeClr val="bg1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endParaRPr>
                </a:p>
              </p:txBody>
            </p:sp>
          </p:grpSp>
        </p:grpSp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/>
          <a:srcRect r="725"/>
          <a:stretch/>
        </p:blipFill>
        <p:spPr>
          <a:xfrm>
            <a:off x="-3459215" y="-1128713"/>
            <a:ext cx="2657136" cy="911542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325673" y="-1192987"/>
            <a:ext cx="2676525" cy="913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0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</TotalTime>
  <Words>44</Words>
  <Application>Microsoft Office PowerPoint</Application>
  <PresentationFormat>A4 용지(210x297mm)</PresentationFormat>
  <Paragraphs>22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온글잎 길벗나무</vt:lpstr>
      <vt:lpstr>Arial</vt:lpstr>
      <vt:lpstr>Calibri</vt:lpstr>
      <vt:lpstr>Calibri Light</vt:lpstr>
      <vt:lpstr>맑은 고딕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이혜진</dc:creator>
  <cp:lastModifiedBy>이혜진</cp:lastModifiedBy>
  <cp:revision>17</cp:revision>
  <cp:lastPrinted>2025-04-04T05:27:29Z</cp:lastPrinted>
  <dcterms:created xsi:type="dcterms:W3CDTF">2025-03-26T06:13:22Z</dcterms:created>
  <dcterms:modified xsi:type="dcterms:W3CDTF">2025-04-10T01:01:56Z</dcterms:modified>
</cp:coreProperties>
</file>