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6" r:id="rId4"/>
    <p:sldId id="267" r:id="rId5"/>
    <p:sldId id="268" r:id="rId6"/>
  </p:sldIdLst>
  <p:sldSz cx="9906000" cy="6858000" type="A4"/>
  <p:notesSz cx="6865938" cy="9998075"/>
  <p:embeddedFontLst>
    <p:embeddedFont>
      <p:font typeface="온글잎 길벗나무" panose="02000503000000000000" pitchFamily="2" charset="-127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맑은 고딕" panose="020B0503020000020004" pitchFamily="50" charset="-127"/>
      <p:regular r:id="rId14"/>
      <p:bold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4C6"/>
    <a:srgbClr val="F1E494"/>
    <a:srgbClr val="B2C6DF"/>
    <a:srgbClr val="FFB0AD"/>
    <a:srgbClr val="FFCC92"/>
    <a:srgbClr val="D0C0D9"/>
    <a:srgbClr val="B2D6DF"/>
    <a:srgbClr val="C6DFB2"/>
    <a:srgbClr val="FEE4C7"/>
    <a:srgbClr val="FEF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6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" y="1002"/>
      </p:cViewPr>
      <p:guideLst>
        <p:guide pos="31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55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063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33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44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06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4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14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285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1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9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994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960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7" y="226781"/>
            <a:ext cx="4602879" cy="666960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477" y="226781"/>
            <a:ext cx="4602879" cy="6669602"/>
          </a:xfrm>
          <a:prstGeom prst="rect">
            <a:avLst/>
          </a:prstGeom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61" name="그룹 60"/>
          <p:cNvGrpSpPr/>
          <p:nvPr/>
        </p:nvGrpSpPr>
        <p:grpSpPr>
          <a:xfrm>
            <a:off x="5567363" y="1511300"/>
            <a:ext cx="3495675" cy="3495675"/>
            <a:chOff x="958624" y="1333500"/>
            <a:chExt cx="3495675" cy="3495675"/>
          </a:xfrm>
        </p:grpSpPr>
        <p:sp>
          <p:nvSpPr>
            <p:cNvPr id="63" name="타원 62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66" name="그림 65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67" name="그림 66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2138036" y="1973341"/>
              <a:ext cx="113685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모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66304" y="228598"/>
            <a:ext cx="4572396" cy="423783"/>
          </a:xfrm>
          <a:prstGeom prst="rect">
            <a:avLst/>
          </a:prstGeom>
          <a:solidFill>
            <a:srgbClr val="FE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266304" y="228598"/>
            <a:ext cx="4572396" cy="6558238"/>
          </a:xfrm>
          <a:custGeom>
            <a:avLst/>
            <a:gdLst>
              <a:gd name="connsiteX0" fmla="*/ 0 w 4572396"/>
              <a:gd name="connsiteY0" fmla="*/ 0 h 6558238"/>
              <a:gd name="connsiteX1" fmla="*/ 4572396 w 4572396"/>
              <a:gd name="connsiteY1" fmla="*/ 0 h 6558238"/>
              <a:gd name="connsiteX2" fmla="*/ 4572396 w 4572396"/>
              <a:gd name="connsiteY2" fmla="*/ 4864102 h 6558238"/>
              <a:gd name="connsiteX3" fmla="*/ 2286198 w 4572396"/>
              <a:gd name="connsiteY3" fmla="*/ 6558238 h 6558238"/>
              <a:gd name="connsiteX4" fmla="*/ 0 w 4572396"/>
              <a:gd name="connsiteY4" fmla="*/ 4864102 h 655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396" h="6558238">
                <a:moveTo>
                  <a:pt x="0" y="0"/>
                </a:moveTo>
                <a:lnTo>
                  <a:pt x="4572396" y="0"/>
                </a:lnTo>
                <a:lnTo>
                  <a:pt x="4572396" y="4864102"/>
                </a:lnTo>
                <a:lnTo>
                  <a:pt x="2286198" y="6558238"/>
                </a:lnTo>
                <a:lnTo>
                  <a:pt x="0" y="4864102"/>
                </a:lnTo>
                <a:close/>
              </a:path>
            </a:pathLst>
          </a:custGeom>
          <a:solidFill>
            <a:srgbClr val="FD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1" b="60932"/>
          <a:stretch/>
        </p:blipFill>
        <p:spPr>
          <a:xfrm>
            <a:off x="265072" y="685798"/>
            <a:ext cx="4600664" cy="6210585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816458" y="1511300"/>
            <a:ext cx="3495675" cy="3495675"/>
            <a:chOff x="958624" y="1333500"/>
            <a:chExt cx="3495675" cy="3495675"/>
          </a:xfrm>
        </p:grpSpPr>
        <p:sp>
          <p:nvSpPr>
            <p:cNvPr id="28" name="타원 27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2119602" y="1973341"/>
              <a:ext cx="117371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919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7" y="226781"/>
            <a:ext cx="4602879" cy="666960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477" y="226781"/>
            <a:ext cx="4602879" cy="6669602"/>
          </a:xfrm>
          <a:prstGeom prst="rect">
            <a:avLst/>
          </a:prstGeom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61" name="그룹 60"/>
          <p:cNvGrpSpPr/>
          <p:nvPr/>
        </p:nvGrpSpPr>
        <p:grpSpPr>
          <a:xfrm>
            <a:off x="5567363" y="1511300"/>
            <a:ext cx="3495675" cy="3495675"/>
            <a:chOff x="958624" y="1333500"/>
            <a:chExt cx="3495675" cy="3495675"/>
          </a:xfrm>
        </p:grpSpPr>
        <p:sp>
          <p:nvSpPr>
            <p:cNvPr id="63" name="타원 62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66" name="그림 65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67" name="그림 66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1993767" y="1973341"/>
              <a:ext cx="1425390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담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66304" y="228598"/>
            <a:ext cx="4572396" cy="423783"/>
          </a:xfrm>
          <a:prstGeom prst="rect">
            <a:avLst/>
          </a:prstGeom>
          <a:solidFill>
            <a:srgbClr val="FE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266304" y="228598"/>
            <a:ext cx="4572396" cy="6558238"/>
          </a:xfrm>
          <a:custGeom>
            <a:avLst/>
            <a:gdLst>
              <a:gd name="connsiteX0" fmla="*/ 0 w 4572396"/>
              <a:gd name="connsiteY0" fmla="*/ 0 h 6558238"/>
              <a:gd name="connsiteX1" fmla="*/ 4572396 w 4572396"/>
              <a:gd name="connsiteY1" fmla="*/ 0 h 6558238"/>
              <a:gd name="connsiteX2" fmla="*/ 4572396 w 4572396"/>
              <a:gd name="connsiteY2" fmla="*/ 4864102 h 6558238"/>
              <a:gd name="connsiteX3" fmla="*/ 2286198 w 4572396"/>
              <a:gd name="connsiteY3" fmla="*/ 6558238 h 6558238"/>
              <a:gd name="connsiteX4" fmla="*/ 0 w 4572396"/>
              <a:gd name="connsiteY4" fmla="*/ 4864102 h 655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396" h="6558238">
                <a:moveTo>
                  <a:pt x="0" y="0"/>
                </a:moveTo>
                <a:lnTo>
                  <a:pt x="4572396" y="0"/>
                </a:lnTo>
                <a:lnTo>
                  <a:pt x="4572396" y="4864102"/>
                </a:lnTo>
                <a:lnTo>
                  <a:pt x="2286198" y="6558238"/>
                </a:lnTo>
                <a:lnTo>
                  <a:pt x="0" y="4864102"/>
                </a:lnTo>
                <a:close/>
              </a:path>
            </a:pathLst>
          </a:custGeom>
          <a:solidFill>
            <a:srgbClr val="FD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1" b="60932"/>
          <a:stretch/>
        </p:blipFill>
        <p:spPr>
          <a:xfrm>
            <a:off x="265072" y="685798"/>
            <a:ext cx="4600664" cy="6210585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816458" y="1511300"/>
            <a:ext cx="3495675" cy="3495675"/>
            <a:chOff x="958624" y="1333500"/>
            <a:chExt cx="3495675" cy="3495675"/>
          </a:xfrm>
        </p:grpSpPr>
        <p:sp>
          <p:nvSpPr>
            <p:cNvPr id="28" name="타원 27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2009796" y="1973341"/>
              <a:ext cx="139333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면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7743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7" y="226781"/>
            <a:ext cx="4602879" cy="666960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477" y="226781"/>
            <a:ext cx="4602879" cy="6669602"/>
          </a:xfrm>
          <a:prstGeom prst="rect">
            <a:avLst/>
          </a:prstGeom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61" name="그룹 60"/>
          <p:cNvGrpSpPr/>
          <p:nvPr/>
        </p:nvGrpSpPr>
        <p:grpSpPr>
          <a:xfrm>
            <a:off x="5567363" y="1511300"/>
            <a:ext cx="3495675" cy="3495675"/>
            <a:chOff x="958624" y="1333500"/>
            <a:chExt cx="3495675" cy="3495675"/>
          </a:xfrm>
        </p:grpSpPr>
        <p:sp>
          <p:nvSpPr>
            <p:cNvPr id="63" name="타원 62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66" name="그림 65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67" name="그림 66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2016209" y="1973341"/>
              <a:ext cx="138050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영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66304" y="228598"/>
            <a:ext cx="4572396" cy="423783"/>
          </a:xfrm>
          <a:prstGeom prst="rect">
            <a:avLst/>
          </a:prstGeom>
          <a:solidFill>
            <a:srgbClr val="FE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266304" y="228598"/>
            <a:ext cx="4572396" cy="6558238"/>
          </a:xfrm>
          <a:custGeom>
            <a:avLst/>
            <a:gdLst>
              <a:gd name="connsiteX0" fmla="*/ 0 w 4572396"/>
              <a:gd name="connsiteY0" fmla="*/ 0 h 6558238"/>
              <a:gd name="connsiteX1" fmla="*/ 4572396 w 4572396"/>
              <a:gd name="connsiteY1" fmla="*/ 0 h 6558238"/>
              <a:gd name="connsiteX2" fmla="*/ 4572396 w 4572396"/>
              <a:gd name="connsiteY2" fmla="*/ 4864102 h 6558238"/>
              <a:gd name="connsiteX3" fmla="*/ 2286198 w 4572396"/>
              <a:gd name="connsiteY3" fmla="*/ 6558238 h 6558238"/>
              <a:gd name="connsiteX4" fmla="*/ 0 w 4572396"/>
              <a:gd name="connsiteY4" fmla="*/ 4864102 h 655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396" h="6558238">
                <a:moveTo>
                  <a:pt x="0" y="0"/>
                </a:moveTo>
                <a:lnTo>
                  <a:pt x="4572396" y="0"/>
                </a:lnTo>
                <a:lnTo>
                  <a:pt x="4572396" y="4864102"/>
                </a:lnTo>
                <a:lnTo>
                  <a:pt x="2286198" y="6558238"/>
                </a:lnTo>
                <a:lnTo>
                  <a:pt x="0" y="4864102"/>
                </a:lnTo>
                <a:close/>
              </a:path>
            </a:pathLst>
          </a:custGeom>
          <a:solidFill>
            <a:srgbClr val="FD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1" b="60932"/>
          <a:stretch/>
        </p:blipFill>
        <p:spPr>
          <a:xfrm>
            <a:off x="265072" y="685798"/>
            <a:ext cx="4600664" cy="6210585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816458" y="1511300"/>
            <a:ext cx="3495675" cy="3495675"/>
            <a:chOff x="958624" y="1333500"/>
            <a:chExt cx="3495675" cy="3495675"/>
          </a:xfrm>
        </p:grpSpPr>
        <p:sp>
          <p:nvSpPr>
            <p:cNvPr id="28" name="타원 27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948080" y="1973341"/>
              <a:ext cx="151676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환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9370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7" y="226781"/>
            <a:ext cx="4602879" cy="666960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477" y="226781"/>
            <a:ext cx="4602879" cy="6669602"/>
          </a:xfrm>
          <a:prstGeom prst="rect">
            <a:avLst/>
          </a:prstGeom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61" name="그룹 60"/>
          <p:cNvGrpSpPr/>
          <p:nvPr/>
        </p:nvGrpSpPr>
        <p:grpSpPr>
          <a:xfrm>
            <a:off x="5567363" y="1511300"/>
            <a:ext cx="3495675" cy="3495675"/>
            <a:chOff x="958624" y="1333500"/>
            <a:chExt cx="3495675" cy="3495675"/>
          </a:xfrm>
        </p:grpSpPr>
        <p:sp>
          <p:nvSpPr>
            <p:cNvPr id="63" name="타원 62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그룹 63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66" name="그림 65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67" name="그림 66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2066703" y="1973341"/>
              <a:ext cx="127951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err="1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니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266304" y="228598"/>
            <a:ext cx="4572396" cy="423783"/>
          </a:xfrm>
          <a:prstGeom prst="rect">
            <a:avLst/>
          </a:prstGeom>
          <a:solidFill>
            <a:srgbClr val="FE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266304" y="228598"/>
            <a:ext cx="4572396" cy="6558238"/>
          </a:xfrm>
          <a:custGeom>
            <a:avLst/>
            <a:gdLst>
              <a:gd name="connsiteX0" fmla="*/ 0 w 4572396"/>
              <a:gd name="connsiteY0" fmla="*/ 0 h 6558238"/>
              <a:gd name="connsiteX1" fmla="*/ 4572396 w 4572396"/>
              <a:gd name="connsiteY1" fmla="*/ 0 h 6558238"/>
              <a:gd name="connsiteX2" fmla="*/ 4572396 w 4572396"/>
              <a:gd name="connsiteY2" fmla="*/ 4864102 h 6558238"/>
              <a:gd name="connsiteX3" fmla="*/ 2286198 w 4572396"/>
              <a:gd name="connsiteY3" fmla="*/ 6558238 h 6558238"/>
              <a:gd name="connsiteX4" fmla="*/ 0 w 4572396"/>
              <a:gd name="connsiteY4" fmla="*/ 4864102 h 655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396" h="6558238">
                <a:moveTo>
                  <a:pt x="0" y="0"/>
                </a:moveTo>
                <a:lnTo>
                  <a:pt x="4572396" y="0"/>
                </a:lnTo>
                <a:lnTo>
                  <a:pt x="4572396" y="4864102"/>
                </a:lnTo>
                <a:lnTo>
                  <a:pt x="2286198" y="6558238"/>
                </a:lnTo>
                <a:lnTo>
                  <a:pt x="0" y="4864102"/>
                </a:lnTo>
                <a:close/>
              </a:path>
            </a:pathLst>
          </a:custGeom>
          <a:solidFill>
            <a:srgbClr val="FD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1" b="60932"/>
          <a:stretch/>
        </p:blipFill>
        <p:spPr>
          <a:xfrm>
            <a:off x="265072" y="685798"/>
            <a:ext cx="4600664" cy="6210585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816458" y="1511300"/>
            <a:ext cx="3495675" cy="3495675"/>
            <a:chOff x="958624" y="1333500"/>
            <a:chExt cx="3495675" cy="3495675"/>
          </a:xfrm>
        </p:grpSpPr>
        <p:sp>
          <p:nvSpPr>
            <p:cNvPr id="28" name="타원 27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959301" y="1973341"/>
              <a:ext cx="1494320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합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952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" r="32516" b="11746"/>
          <a:stretch/>
        </p:blipFill>
        <p:spPr>
          <a:xfrm>
            <a:off x="4921734" y="232907"/>
            <a:ext cx="4831866" cy="662792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7" y="226781"/>
            <a:ext cx="4602879" cy="6669602"/>
          </a:xfrm>
          <a:prstGeom prst="rect">
            <a:avLst/>
          </a:prstGeom>
        </p:spPr>
      </p:pic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66304" y="228598"/>
            <a:ext cx="4572396" cy="423783"/>
          </a:xfrm>
          <a:prstGeom prst="rect">
            <a:avLst/>
          </a:prstGeom>
          <a:solidFill>
            <a:srgbClr val="FEF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266304" y="228598"/>
            <a:ext cx="4572396" cy="6558238"/>
          </a:xfrm>
          <a:custGeom>
            <a:avLst/>
            <a:gdLst>
              <a:gd name="connsiteX0" fmla="*/ 0 w 4572396"/>
              <a:gd name="connsiteY0" fmla="*/ 0 h 6558238"/>
              <a:gd name="connsiteX1" fmla="*/ 4572396 w 4572396"/>
              <a:gd name="connsiteY1" fmla="*/ 0 h 6558238"/>
              <a:gd name="connsiteX2" fmla="*/ 4572396 w 4572396"/>
              <a:gd name="connsiteY2" fmla="*/ 4864102 h 6558238"/>
              <a:gd name="connsiteX3" fmla="*/ 2286198 w 4572396"/>
              <a:gd name="connsiteY3" fmla="*/ 6558238 h 6558238"/>
              <a:gd name="connsiteX4" fmla="*/ 0 w 4572396"/>
              <a:gd name="connsiteY4" fmla="*/ 4864102 h 655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396" h="6558238">
                <a:moveTo>
                  <a:pt x="0" y="0"/>
                </a:moveTo>
                <a:lnTo>
                  <a:pt x="4572396" y="0"/>
                </a:lnTo>
                <a:lnTo>
                  <a:pt x="4572396" y="4864102"/>
                </a:lnTo>
                <a:lnTo>
                  <a:pt x="2286198" y="6558238"/>
                </a:lnTo>
                <a:lnTo>
                  <a:pt x="0" y="4864102"/>
                </a:lnTo>
                <a:close/>
              </a:path>
            </a:pathLst>
          </a:custGeom>
          <a:solidFill>
            <a:srgbClr val="FD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1" b="60932"/>
          <a:stretch/>
        </p:blipFill>
        <p:spPr>
          <a:xfrm>
            <a:off x="265072" y="685798"/>
            <a:ext cx="4600664" cy="6210585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816458" y="1511300"/>
            <a:ext cx="3495675" cy="3495675"/>
            <a:chOff x="958624" y="1333500"/>
            <a:chExt cx="3495675" cy="3495675"/>
          </a:xfrm>
        </p:grpSpPr>
        <p:sp>
          <p:nvSpPr>
            <p:cNvPr id="28" name="타원 27"/>
            <p:cNvSpPr/>
            <p:nvPr/>
          </p:nvSpPr>
          <p:spPr>
            <a:xfrm>
              <a:off x="958624" y="1333500"/>
              <a:ext cx="3495675" cy="34956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492857" y="3674680"/>
              <a:ext cx="2427209" cy="1154495"/>
              <a:chOff x="1499800" y="4712012"/>
              <a:chExt cx="2427209" cy="1154495"/>
            </a:xfrm>
          </p:grpSpPr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5726681" flipH="1">
                <a:off x="2772515" y="4712012"/>
                <a:ext cx="1154494" cy="1154494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45" t="14167" r="66506" b="79861"/>
              <a:stretch/>
            </p:blipFill>
            <p:spPr>
              <a:xfrm rot="15873319">
                <a:off x="1499800" y="4712013"/>
                <a:ext cx="1154494" cy="1154494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993766" y="1973341"/>
              <a:ext cx="1425390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3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다</a:t>
              </a:r>
              <a:endParaRPr lang="ko-KR" altLang="en-US" sz="13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 rot="1744277">
            <a:off x="5940087" y="2439897"/>
            <a:ext cx="33441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안녕하세요</a:t>
            </a:r>
            <a:endParaRPr lang="ko-KR" altLang="en-US" sz="7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5726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429</TotalTime>
  <Words>10</Words>
  <Application>Microsoft Office PowerPoint</Application>
  <PresentationFormat>A4 용지(210x297mm)</PresentationFormat>
  <Paragraphs>10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Arial</vt:lpstr>
      <vt:lpstr>온글잎 길벗나무</vt:lpstr>
      <vt:lpstr>Calibri Light</vt:lpstr>
      <vt:lpstr>Calibri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묭묭</dc:creator>
  <cp:lastModifiedBy>이혜진</cp:lastModifiedBy>
  <cp:revision>33</cp:revision>
  <cp:lastPrinted>2025-04-01T02:08:29Z</cp:lastPrinted>
  <dcterms:created xsi:type="dcterms:W3CDTF">2024-03-12T16:03:49Z</dcterms:created>
  <dcterms:modified xsi:type="dcterms:W3CDTF">2025-04-09T01:43:21Z</dcterms:modified>
</cp:coreProperties>
</file>