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64F"/>
    <a:srgbClr val="FF8B8B"/>
    <a:srgbClr val="FF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>
        <p:scale>
          <a:sx n="75" d="100"/>
          <a:sy n="75" d="100"/>
        </p:scale>
        <p:origin x="2610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633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3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902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07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25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8302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687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355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5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6774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34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370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그룹 25"/>
          <p:cNvGrpSpPr/>
          <p:nvPr/>
        </p:nvGrpSpPr>
        <p:grpSpPr>
          <a:xfrm>
            <a:off x="442858" y="325823"/>
            <a:ext cx="2361663" cy="2453743"/>
            <a:chOff x="442858" y="325823"/>
            <a:chExt cx="2361663" cy="2453743"/>
          </a:xfrm>
        </p:grpSpPr>
        <p:sp>
          <p:nvSpPr>
            <p:cNvPr id="13" name="타원 12"/>
            <p:cNvSpPr/>
            <p:nvPr/>
          </p:nvSpPr>
          <p:spPr>
            <a:xfrm>
              <a:off x="515972" y="405023"/>
              <a:ext cx="2247825" cy="2247824"/>
            </a:xfrm>
            <a:prstGeom prst="ellipse">
              <a:avLst/>
            </a:prstGeom>
            <a:solidFill>
              <a:srgbClr val="FF8B8B"/>
            </a:solidFill>
            <a:ln w="76200">
              <a:solidFill>
                <a:srgbClr val="FF8B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1" r="60370" b="73666"/>
            <a:stretch/>
          </p:blipFill>
          <p:spPr>
            <a:xfrm>
              <a:off x="442858" y="325823"/>
              <a:ext cx="2361663" cy="2453743"/>
            </a:xfrm>
            <a:prstGeom prst="rect">
              <a:avLst/>
            </a:prstGeom>
          </p:spPr>
        </p:pic>
        <p:sp>
          <p:nvSpPr>
            <p:cNvPr id="15" name="타원 14"/>
            <p:cNvSpPr/>
            <p:nvPr/>
          </p:nvSpPr>
          <p:spPr>
            <a:xfrm>
              <a:off x="652052" y="541102"/>
              <a:ext cx="1975667" cy="19756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77667" y="1014631"/>
              <a:ext cx="1335458" cy="512990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엄마</a:t>
              </a: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, </a:t>
              </a:r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아빠</a:t>
              </a:r>
              <a:endParaRPr lang="en-US" altLang="ko-KR" sz="1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감사하고 사랑해요</a:t>
              </a:r>
              <a:endParaRPr lang="ko-KR" altLang="en-US" sz="16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27" t="48288" r="58766" b="42943"/>
            <a:stretch/>
          </p:blipFill>
          <p:spPr>
            <a:xfrm>
              <a:off x="848321" y="1709195"/>
              <a:ext cx="273226" cy="252475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93" t="48288" r="34400" b="42943"/>
            <a:stretch/>
          </p:blipFill>
          <p:spPr>
            <a:xfrm rot="427146">
              <a:off x="2153479" y="1725154"/>
              <a:ext cx="273226" cy="252475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53" t="64264" r="46540" b="26967"/>
            <a:stretch/>
          </p:blipFill>
          <p:spPr>
            <a:xfrm>
              <a:off x="1465246" y="2216426"/>
              <a:ext cx="369416" cy="341359"/>
            </a:xfrm>
            <a:prstGeom prst="rect">
              <a:avLst/>
            </a:prstGeom>
          </p:spPr>
        </p:pic>
      </p:grp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9" t="36755" r="41998" b="51953"/>
          <a:stretch/>
        </p:blipFill>
        <p:spPr>
          <a:xfrm>
            <a:off x="1195318" y="1145605"/>
            <a:ext cx="900159" cy="439558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3248713" y="337154"/>
            <a:ext cx="2361663" cy="2453743"/>
            <a:chOff x="3753795" y="332340"/>
            <a:chExt cx="2361663" cy="2453743"/>
          </a:xfrm>
        </p:grpSpPr>
        <p:grpSp>
          <p:nvGrpSpPr>
            <p:cNvPr id="40" name="그룹 39"/>
            <p:cNvGrpSpPr/>
            <p:nvPr/>
          </p:nvGrpSpPr>
          <p:grpSpPr>
            <a:xfrm>
              <a:off x="3753795" y="332340"/>
              <a:ext cx="2361663" cy="2453743"/>
              <a:chOff x="3548065" y="3410857"/>
              <a:chExt cx="2975528" cy="3091543"/>
            </a:xfrm>
          </p:grpSpPr>
          <p:grpSp>
            <p:nvGrpSpPr>
              <p:cNvPr id="41" name="그룹 40"/>
              <p:cNvGrpSpPr/>
              <p:nvPr/>
            </p:nvGrpSpPr>
            <p:grpSpPr>
              <a:xfrm>
                <a:off x="3548065" y="3410857"/>
                <a:ext cx="2975528" cy="3091543"/>
                <a:chOff x="365081" y="319314"/>
                <a:chExt cx="2975528" cy="3091543"/>
              </a:xfrm>
            </p:grpSpPr>
            <p:sp>
              <p:nvSpPr>
                <p:cNvPr id="44" name="타원 43"/>
                <p:cNvSpPr/>
                <p:nvPr/>
              </p:nvSpPr>
              <p:spPr>
                <a:xfrm>
                  <a:off x="457200" y="419100"/>
                  <a:ext cx="2832100" cy="2832100"/>
                </a:xfrm>
                <a:prstGeom prst="ellipse">
                  <a:avLst/>
                </a:prstGeom>
                <a:solidFill>
                  <a:srgbClr val="FF8B8B"/>
                </a:solidFill>
                <a:ln w="76200">
                  <a:solidFill>
                    <a:srgbClr val="FF8B8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pic>
              <p:nvPicPr>
                <p:cNvPr id="45" name="그림 44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861" r="60370" b="73666"/>
                <a:stretch/>
              </p:blipFill>
              <p:spPr>
                <a:xfrm>
                  <a:off x="365081" y="319314"/>
                  <a:ext cx="2975528" cy="3091543"/>
                </a:xfrm>
                <a:prstGeom prst="rect">
                  <a:avLst/>
                </a:prstGeom>
              </p:spPr>
            </p:pic>
            <p:sp>
              <p:nvSpPr>
                <p:cNvPr id="46" name="타원 45"/>
                <p:cNvSpPr/>
                <p:nvPr/>
              </p:nvSpPr>
              <p:spPr>
                <a:xfrm>
                  <a:off x="628650" y="590550"/>
                  <a:ext cx="2489200" cy="2489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pic>
            <p:nvPicPr>
              <p:cNvPr id="42" name="그림 4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902"/>
              <a:stretch/>
            </p:blipFill>
            <p:spPr>
              <a:xfrm flipH="1">
                <a:off x="4735798" y="5414753"/>
                <a:ext cx="1321934" cy="986126"/>
              </a:xfrm>
              <a:prstGeom prst="rect">
                <a:avLst/>
              </a:prstGeom>
            </p:spPr>
          </p:pic>
          <p:sp>
            <p:nvSpPr>
              <p:cNvPr id="43" name="TextBox 42"/>
              <p:cNvSpPr txBox="1"/>
              <p:nvPr/>
            </p:nvSpPr>
            <p:spPr>
              <a:xfrm>
                <a:off x="4214942" y="4019568"/>
                <a:ext cx="1682583" cy="152250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en-US" altLang="ko-KR" dirty="0" smtClean="0">
                    <a:solidFill>
                      <a:srgbClr val="FF564F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THANK YOU</a:t>
                </a: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982097" y="1091753"/>
              <a:ext cx="19374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부모님 은혜에</a:t>
              </a:r>
              <a:endParaRPr lang="en-US" altLang="ko-KR" sz="1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1600" dirty="0" err="1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감사드립니다</a:t>
              </a: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.</a:t>
              </a:r>
            </a:p>
            <a:p>
              <a:pPr algn="ctr"/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행복한 어버이날 보내세요</a:t>
              </a: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.</a:t>
              </a:r>
              <a:endParaRPr lang="ko-KR" altLang="en-US" sz="16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1005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</TotalTime>
  <Words>15</Words>
  <Application>Microsoft Office PowerPoint</Application>
  <PresentationFormat>A4 용지(210x297mm)</PresentationFormat>
  <Paragraphs>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온글잎 길벗나무</vt:lpstr>
      <vt:lpstr>Arial</vt:lpstr>
      <vt:lpstr>Calibri</vt:lpstr>
      <vt:lpstr>Calibri Light</vt:lpstr>
      <vt:lpstr>맑은 고딕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이혜진</cp:lastModifiedBy>
  <cp:revision>15</cp:revision>
  <dcterms:created xsi:type="dcterms:W3CDTF">2025-03-26T10:58:02Z</dcterms:created>
  <dcterms:modified xsi:type="dcterms:W3CDTF">2025-04-09T01:49:28Z</dcterms:modified>
</cp:coreProperties>
</file>