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57" r:id="rId3"/>
    <p:sldId id="258" r:id="rId4"/>
    <p:sldId id="259" r:id="rId5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64F"/>
    <a:srgbClr val="FF8B8B"/>
    <a:srgbClr val="FFC5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546" autoAdjust="0"/>
    <p:restoredTop sz="94660"/>
  </p:normalViewPr>
  <p:slideViewPr>
    <p:cSldViewPr snapToGrid="0">
      <p:cViewPr varScale="1">
        <p:scale>
          <a:sx n="70" d="100"/>
          <a:sy n="70" d="100"/>
        </p:scale>
        <p:origin x="72" y="9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CC977-590C-4882-963D-D19F1FFECAB8}" type="datetimeFigureOut">
              <a:rPr lang="ko-KR" altLang="en-US" smtClean="0"/>
              <a:t>2025-04-09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4E13-E0E2-473A-BF1B-33E0B288F66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56337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CC977-590C-4882-963D-D19F1FFECAB8}" type="datetimeFigureOut">
              <a:rPr lang="ko-KR" altLang="en-US" smtClean="0"/>
              <a:t>2025-04-09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4E13-E0E2-473A-BF1B-33E0B288F66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935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CC977-590C-4882-963D-D19F1FFECAB8}" type="datetimeFigureOut">
              <a:rPr lang="ko-KR" altLang="en-US" smtClean="0"/>
              <a:t>2025-04-09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4E13-E0E2-473A-BF1B-33E0B288F66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690279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CC977-590C-4882-963D-D19F1FFECAB8}" type="datetimeFigureOut">
              <a:rPr lang="ko-KR" altLang="en-US" smtClean="0"/>
              <a:t>2025-04-09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4E13-E0E2-473A-BF1B-33E0B288F66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9070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CC977-590C-4882-963D-D19F1FFECAB8}" type="datetimeFigureOut">
              <a:rPr lang="ko-KR" altLang="en-US" smtClean="0"/>
              <a:t>2025-04-09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4E13-E0E2-473A-BF1B-33E0B288F66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62590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CC977-590C-4882-963D-D19F1FFECAB8}" type="datetimeFigureOut">
              <a:rPr lang="ko-KR" altLang="en-US" smtClean="0"/>
              <a:t>2025-04-09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4E13-E0E2-473A-BF1B-33E0B288F66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8302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CC977-590C-4882-963D-D19F1FFECAB8}" type="datetimeFigureOut">
              <a:rPr lang="ko-KR" altLang="en-US" smtClean="0"/>
              <a:t>2025-04-09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4E13-E0E2-473A-BF1B-33E0B288F66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36873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CC977-590C-4882-963D-D19F1FFECAB8}" type="datetimeFigureOut">
              <a:rPr lang="ko-KR" altLang="en-US" smtClean="0"/>
              <a:t>2025-04-09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4E13-E0E2-473A-BF1B-33E0B288F66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3355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CC977-590C-4882-963D-D19F1FFECAB8}" type="datetimeFigureOut">
              <a:rPr lang="ko-KR" altLang="en-US" smtClean="0"/>
              <a:t>2025-04-09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4E13-E0E2-473A-BF1B-33E0B288F66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355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CC977-590C-4882-963D-D19F1FFECAB8}" type="datetimeFigureOut">
              <a:rPr lang="ko-KR" altLang="en-US" smtClean="0"/>
              <a:t>2025-04-09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4E13-E0E2-473A-BF1B-33E0B288F66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86774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CC977-590C-4882-963D-D19F1FFECAB8}" type="datetimeFigureOut">
              <a:rPr lang="ko-KR" altLang="en-US" smtClean="0"/>
              <a:t>2025-04-09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4E13-E0E2-473A-BF1B-33E0B288F66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763427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DCC977-590C-4882-963D-D19F1FFECAB8}" type="datetimeFigureOut">
              <a:rPr lang="ko-KR" altLang="en-US" smtClean="0"/>
              <a:t>2025-04-09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6A4E13-E0E2-473A-BF1B-33E0B288F66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337072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그룹 22"/>
          <p:cNvGrpSpPr/>
          <p:nvPr/>
        </p:nvGrpSpPr>
        <p:grpSpPr>
          <a:xfrm>
            <a:off x="301580" y="205927"/>
            <a:ext cx="9604422" cy="6652073"/>
            <a:chOff x="683739" y="434527"/>
            <a:chExt cx="8748250" cy="6059085"/>
          </a:xfrm>
        </p:grpSpPr>
        <p:sp>
          <p:nvSpPr>
            <p:cNvPr id="7" name="자유형 6"/>
            <p:cNvSpPr/>
            <p:nvPr/>
          </p:nvSpPr>
          <p:spPr>
            <a:xfrm>
              <a:off x="683739" y="434527"/>
              <a:ext cx="4044779" cy="5949798"/>
            </a:xfrm>
            <a:custGeom>
              <a:avLst/>
              <a:gdLst>
                <a:gd name="connsiteX0" fmla="*/ 0 w 3690552"/>
                <a:gd name="connsiteY0" fmla="*/ 0 h 5428736"/>
                <a:gd name="connsiteX1" fmla="*/ 3690551 w 3690552"/>
                <a:gd name="connsiteY1" fmla="*/ 0 h 5428736"/>
                <a:gd name="connsiteX2" fmla="*/ 3690551 w 3690552"/>
                <a:gd name="connsiteY2" fmla="*/ 3583440 h 5428736"/>
                <a:gd name="connsiteX3" fmla="*/ 3690552 w 3690552"/>
                <a:gd name="connsiteY3" fmla="*/ 3583460 h 5428736"/>
                <a:gd name="connsiteX4" fmla="*/ 1845276 w 3690552"/>
                <a:gd name="connsiteY4" fmla="*/ 5428736 h 5428736"/>
                <a:gd name="connsiteX5" fmla="*/ 0 w 3690552"/>
                <a:gd name="connsiteY5" fmla="*/ 3583460 h 542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90552" h="5428736">
                  <a:moveTo>
                    <a:pt x="0" y="0"/>
                  </a:moveTo>
                  <a:lnTo>
                    <a:pt x="3690551" y="0"/>
                  </a:lnTo>
                  <a:lnTo>
                    <a:pt x="3690551" y="3583440"/>
                  </a:lnTo>
                  <a:lnTo>
                    <a:pt x="3690552" y="3583460"/>
                  </a:lnTo>
                  <a:cubicBezTo>
                    <a:pt x="3690552" y="4602578"/>
                    <a:pt x="2864394" y="5428736"/>
                    <a:pt x="1845276" y="5428736"/>
                  </a:cubicBezTo>
                  <a:cubicBezTo>
                    <a:pt x="826158" y="5428736"/>
                    <a:pt x="0" y="4602578"/>
                    <a:pt x="0" y="3583460"/>
                  </a:cubicBezTo>
                  <a:close/>
                </a:path>
              </a:pathLst>
            </a:custGeom>
            <a:solidFill>
              <a:srgbClr val="FF8B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2" name="그림 1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0370" b="68284"/>
            <a:stretch/>
          </p:blipFill>
          <p:spPr>
            <a:xfrm>
              <a:off x="683739" y="891727"/>
              <a:ext cx="4276771" cy="5532478"/>
            </a:xfrm>
            <a:prstGeom prst="rect">
              <a:avLst/>
            </a:prstGeom>
          </p:spPr>
        </p:pic>
        <p:sp>
          <p:nvSpPr>
            <p:cNvPr id="13" name="타원 12"/>
            <p:cNvSpPr/>
            <p:nvPr/>
          </p:nvSpPr>
          <p:spPr>
            <a:xfrm>
              <a:off x="855896" y="1485246"/>
              <a:ext cx="3700463" cy="37004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993993" y="1847896"/>
              <a:ext cx="1467700" cy="28734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99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부</a:t>
              </a:r>
              <a:endParaRPr lang="ko-KR" altLang="en-US" sz="19900" dirty="0">
                <a:solidFill>
                  <a:schemeClr val="tx1">
                    <a:lumMod val="95000"/>
                    <a:lumOff val="5000"/>
                  </a:schemeClr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</p:txBody>
        </p:sp>
        <p:sp>
          <p:nvSpPr>
            <p:cNvPr id="17" name="자유형 16"/>
            <p:cNvSpPr/>
            <p:nvPr/>
          </p:nvSpPr>
          <p:spPr>
            <a:xfrm>
              <a:off x="5155218" y="434527"/>
              <a:ext cx="4044779" cy="5949798"/>
            </a:xfrm>
            <a:custGeom>
              <a:avLst/>
              <a:gdLst>
                <a:gd name="connsiteX0" fmla="*/ 0 w 3690552"/>
                <a:gd name="connsiteY0" fmla="*/ 0 h 5428736"/>
                <a:gd name="connsiteX1" fmla="*/ 3690551 w 3690552"/>
                <a:gd name="connsiteY1" fmla="*/ 0 h 5428736"/>
                <a:gd name="connsiteX2" fmla="*/ 3690551 w 3690552"/>
                <a:gd name="connsiteY2" fmla="*/ 3583440 h 5428736"/>
                <a:gd name="connsiteX3" fmla="*/ 3690552 w 3690552"/>
                <a:gd name="connsiteY3" fmla="*/ 3583460 h 5428736"/>
                <a:gd name="connsiteX4" fmla="*/ 1845276 w 3690552"/>
                <a:gd name="connsiteY4" fmla="*/ 5428736 h 5428736"/>
                <a:gd name="connsiteX5" fmla="*/ 0 w 3690552"/>
                <a:gd name="connsiteY5" fmla="*/ 3583460 h 542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90552" h="5428736">
                  <a:moveTo>
                    <a:pt x="0" y="0"/>
                  </a:moveTo>
                  <a:lnTo>
                    <a:pt x="3690551" y="0"/>
                  </a:lnTo>
                  <a:lnTo>
                    <a:pt x="3690551" y="3583440"/>
                  </a:lnTo>
                  <a:lnTo>
                    <a:pt x="3690552" y="3583460"/>
                  </a:lnTo>
                  <a:cubicBezTo>
                    <a:pt x="3690552" y="4602578"/>
                    <a:pt x="2864394" y="5428736"/>
                    <a:pt x="1845276" y="5428736"/>
                  </a:cubicBezTo>
                  <a:cubicBezTo>
                    <a:pt x="826158" y="5428736"/>
                    <a:pt x="0" y="4602578"/>
                    <a:pt x="0" y="3583460"/>
                  </a:cubicBezTo>
                  <a:close/>
                </a:path>
              </a:pathLst>
            </a:custGeom>
            <a:solidFill>
              <a:srgbClr val="FF8B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8" name="그림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60370" b="67886"/>
            <a:stretch/>
          </p:blipFill>
          <p:spPr>
            <a:xfrm>
              <a:off x="5155218" y="891727"/>
              <a:ext cx="4276771" cy="5601885"/>
            </a:xfrm>
            <a:prstGeom prst="rect">
              <a:avLst/>
            </a:prstGeom>
          </p:spPr>
        </p:pic>
        <p:sp>
          <p:nvSpPr>
            <p:cNvPr id="19" name="타원 18"/>
            <p:cNvSpPr/>
            <p:nvPr/>
          </p:nvSpPr>
          <p:spPr>
            <a:xfrm>
              <a:off x="5327375" y="1485246"/>
              <a:ext cx="3700463" cy="37004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490295" y="1847896"/>
              <a:ext cx="1418054" cy="28734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99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모</a:t>
              </a:r>
              <a:endParaRPr lang="ko-KR" altLang="en-US" sz="19900" dirty="0">
                <a:solidFill>
                  <a:schemeClr val="tx1">
                    <a:lumMod val="95000"/>
                    <a:lumOff val="5000"/>
                  </a:schemeClr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</p:txBody>
        </p:sp>
      </p:grpSp>
      <p:pic>
        <p:nvPicPr>
          <p:cNvPr id="21" name="그림 2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02"/>
          <a:stretch/>
        </p:blipFill>
        <p:spPr>
          <a:xfrm>
            <a:off x="276822" y="3830037"/>
            <a:ext cx="2944453" cy="2196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9416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그룹 22"/>
          <p:cNvGrpSpPr/>
          <p:nvPr/>
        </p:nvGrpSpPr>
        <p:grpSpPr>
          <a:xfrm>
            <a:off x="301579" y="205927"/>
            <a:ext cx="9604421" cy="6652073"/>
            <a:chOff x="683739" y="434527"/>
            <a:chExt cx="8748250" cy="6059085"/>
          </a:xfrm>
        </p:grpSpPr>
        <p:sp>
          <p:nvSpPr>
            <p:cNvPr id="7" name="자유형 6"/>
            <p:cNvSpPr/>
            <p:nvPr/>
          </p:nvSpPr>
          <p:spPr>
            <a:xfrm>
              <a:off x="683739" y="434527"/>
              <a:ext cx="4044779" cy="5949798"/>
            </a:xfrm>
            <a:custGeom>
              <a:avLst/>
              <a:gdLst>
                <a:gd name="connsiteX0" fmla="*/ 0 w 3690552"/>
                <a:gd name="connsiteY0" fmla="*/ 0 h 5428736"/>
                <a:gd name="connsiteX1" fmla="*/ 3690551 w 3690552"/>
                <a:gd name="connsiteY1" fmla="*/ 0 h 5428736"/>
                <a:gd name="connsiteX2" fmla="*/ 3690551 w 3690552"/>
                <a:gd name="connsiteY2" fmla="*/ 3583440 h 5428736"/>
                <a:gd name="connsiteX3" fmla="*/ 3690552 w 3690552"/>
                <a:gd name="connsiteY3" fmla="*/ 3583460 h 5428736"/>
                <a:gd name="connsiteX4" fmla="*/ 1845276 w 3690552"/>
                <a:gd name="connsiteY4" fmla="*/ 5428736 h 5428736"/>
                <a:gd name="connsiteX5" fmla="*/ 0 w 3690552"/>
                <a:gd name="connsiteY5" fmla="*/ 3583460 h 542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90552" h="5428736">
                  <a:moveTo>
                    <a:pt x="0" y="0"/>
                  </a:moveTo>
                  <a:lnTo>
                    <a:pt x="3690551" y="0"/>
                  </a:lnTo>
                  <a:lnTo>
                    <a:pt x="3690551" y="3583440"/>
                  </a:lnTo>
                  <a:lnTo>
                    <a:pt x="3690552" y="3583460"/>
                  </a:lnTo>
                  <a:cubicBezTo>
                    <a:pt x="3690552" y="4602578"/>
                    <a:pt x="2864394" y="5428736"/>
                    <a:pt x="1845276" y="5428736"/>
                  </a:cubicBezTo>
                  <a:cubicBezTo>
                    <a:pt x="826158" y="5428736"/>
                    <a:pt x="0" y="4602578"/>
                    <a:pt x="0" y="3583460"/>
                  </a:cubicBezTo>
                  <a:close/>
                </a:path>
              </a:pathLst>
            </a:custGeom>
            <a:solidFill>
              <a:srgbClr val="FF8B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2" name="그림 1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0370" b="68284"/>
            <a:stretch/>
          </p:blipFill>
          <p:spPr>
            <a:xfrm>
              <a:off x="683739" y="891727"/>
              <a:ext cx="4276771" cy="5532478"/>
            </a:xfrm>
            <a:prstGeom prst="rect">
              <a:avLst/>
            </a:prstGeom>
          </p:spPr>
        </p:pic>
        <p:sp>
          <p:nvSpPr>
            <p:cNvPr id="13" name="타원 12"/>
            <p:cNvSpPr/>
            <p:nvPr/>
          </p:nvSpPr>
          <p:spPr>
            <a:xfrm>
              <a:off x="855896" y="1485246"/>
              <a:ext cx="3700463" cy="37004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924639" y="1847896"/>
              <a:ext cx="1606409" cy="28734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99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님</a:t>
              </a:r>
              <a:endParaRPr lang="ko-KR" altLang="en-US" sz="19900" dirty="0">
                <a:solidFill>
                  <a:schemeClr val="tx1">
                    <a:lumMod val="95000"/>
                    <a:lumOff val="5000"/>
                  </a:schemeClr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</p:txBody>
        </p:sp>
        <p:sp>
          <p:nvSpPr>
            <p:cNvPr id="17" name="자유형 16"/>
            <p:cNvSpPr/>
            <p:nvPr/>
          </p:nvSpPr>
          <p:spPr>
            <a:xfrm>
              <a:off x="5155218" y="434527"/>
              <a:ext cx="4044779" cy="5949798"/>
            </a:xfrm>
            <a:custGeom>
              <a:avLst/>
              <a:gdLst>
                <a:gd name="connsiteX0" fmla="*/ 0 w 3690552"/>
                <a:gd name="connsiteY0" fmla="*/ 0 h 5428736"/>
                <a:gd name="connsiteX1" fmla="*/ 3690551 w 3690552"/>
                <a:gd name="connsiteY1" fmla="*/ 0 h 5428736"/>
                <a:gd name="connsiteX2" fmla="*/ 3690551 w 3690552"/>
                <a:gd name="connsiteY2" fmla="*/ 3583440 h 5428736"/>
                <a:gd name="connsiteX3" fmla="*/ 3690552 w 3690552"/>
                <a:gd name="connsiteY3" fmla="*/ 3583460 h 5428736"/>
                <a:gd name="connsiteX4" fmla="*/ 1845276 w 3690552"/>
                <a:gd name="connsiteY4" fmla="*/ 5428736 h 5428736"/>
                <a:gd name="connsiteX5" fmla="*/ 0 w 3690552"/>
                <a:gd name="connsiteY5" fmla="*/ 3583460 h 542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90552" h="5428736">
                  <a:moveTo>
                    <a:pt x="0" y="0"/>
                  </a:moveTo>
                  <a:lnTo>
                    <a:pt x="3690551" y="0"/>
                  </a:lnTo>
                  <a:lnTo>
                    <a:pt x="3690551" y="3583440"/>
                  </a:lnTo>
                  <a:lnTo>
                    <a:pt x="3690552" y="3583460"/>
                  </a:lnTo>
                  <a:cubicBezTo>
                    <a:pt x="3690552" y="4602578"/>
                    <a:pt x="2864394" y="5428736"/>
                    <a:pt x="1845276" y="5428736"/>
                  </a:cubicBezTo>
                  <a:cubicBezTo>
                    <a:pt x="826158" y="5428736"/>
                    <a:pt x="0" y="4602578"/>
                    <a:pt x="0" y="3583460"/>
                  </a:cubicBezTo>
                  <a:close/>
                </a:path>
              </a:pathLst>
            </a:custGeom>
            <a:solidFill>
              <a:srgbClr val="FF8B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8" name="그림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60370" b="67886"/>
            <a:stretch/>
          </p:blipFill>
          <p:spPr>
            <a:xfrm>
              <a:off x="5155218" y="891727"/>
              <a:ext cx="4276771" cy="5601885"/>
            </a:xfrm>
            <a:prstGeom prst="rect">
              <a:avLst/>
            </a:prstGeom>
          </p:spPr>
        </p:pic>
        <p:sp>
          <p:nvSpPr>
            <p:cNvPr id="19" name="타원 18"/>
            <p:cNvSpPr/>
            <p:nvPr/>
          </p:nvSpPr>
          <p:spPr>
            <a:xfrm>
              <a:off x="5327375" y="1485246"/>
              <a:ext cx="3700463" cy="37004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261788" y="1847896"/>
              <a:ext cx="1875068" cy="28734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9900" dirty="0" smtClean="0">
                  <a:solidFill>
                    <a:srgbClr val="FF564F"/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감</a:t>
              </a:r>
              <a:endParaRPr lang="ko-KR" altLang="en-US" sz="19900" dirty="0">
                <a:solidFill>
                  <a:srgbClr val="FF564F"/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763917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그룹 22"/>
          <p:cNvGrpSpPr/>
          <p:nvPr/>
        </p:nvGrpSpPr>
        <p:grpSpPr>
          <a:xfrm>
            <a:off x="301579" y="205927"/>
            <a:ext cx="9604421" cy="6652073"/>
            <a:chOff x="683739" y="434527"/>
            <a:chExt cx="8748250" cy="6059085"/>
          </a:xfrm>
        </p:grpSpPr>
        <p:sp>
          <p:nvSpPr>
            <p:cNvPr id="7" name="자유형 6"/>
            <p:cNvSpPr/>
            <p:nvPr/>
          </p:nvSpPr>
          <p:spPr>
            <a:xfrm>
              <a:off x="683739" y="434527"/>
              <a:ext cx="4044779" cy="5949798"/>
            </a:xfrm>
            <a:custGeom>
              <a:avLst/>
              <a:gdLst>
                <a:gd name="connsiteX0" fmla="*/ 0 w 3690552"/>
                <a:gd name="connsiteY0" fmla="*/ 0 h 5428736"/>
                <a:gd name="connsiteX1" fmla="*/ 3690551 w 3690552"/>
                <a:gd name="connsiteY1" fmla="*/ 0 h 5428736"/>
                <a:gd name="connsiteX2" fmla="*/ 3690551 w 3690552"/>
                <a:gd name="connsiteY2" fmla="*/ 3583440 h 5428736"/>
                <a:gd name="connsiteX3" fmla="*/ 3690552 w 3690552"/>
                <a:gd name="connsiteY3" fmla="*/ 3583460 h 5428736"/>
                <a:gd name="connsiteX4" fmla="*/ 1845276 w 3690552"/>
                <a:gd name="connsiteY4" fmla="*/ 5428736 h 5428736"/>
                <a:gd name="connsiteX5" fmla="*/ 0 w 3690552"/>
                <a:gd name="connsiteY5" fmla="*/ 3583460 h 542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90552" h="5428736">
                  <a:moveTo>
                    <a:pt x="0" y="0"/>
                  </a:moveTo>
                  <a:lnTo>
                    <a:pt x="3690551" y="0"/>
                  </a:lnTo>
                  <a:lnTo>
                    <a:pt x="3690551" y="3583440"/>
                  </a:lnTo>
                  <a:lnTo>
                    <a:pt x="3690552" y="3583460"/>
                  </a:lnTo>
                  <a:cubicBezTo>
                    <a:pt x="3690552" y="4602578"/>
                    <a:pt x="2864394" y="5428736"/>
                    <a:pt x="1845276" y="5428736"/>
                  </a:cubicBezTo>
                  <a:cubicBezTo>
                    <a:pt x="826158" y="5428736"/>
                    <a:pt x="0" y="4602578"/>
                    <a:pt x="0" y="3583460"/>
                  </a:cubicBezTo>
                  <a:close/>
                </a:path>
              </a:pathLst>
            </a:custGeom>
            <a:solidFill>
              <a:srgbClr val="FF8B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2" name="그림 1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0370" b="68284"/>
            <a:stretch/>
          </p:blipFill>
          <p:spPr>
            <a:xfrm>
              <a:off x="683739" y="891727"/>
              <a:ext cx="4276771" cy="5532478"/>
            </a:xfrm>
            <a:prstGeom prst="rect">
              <a:avLst/>
            </a:prstGeom>
          </p:spPr>
        </p:pic>
        <p:sp>
          <p:nvSpPr>
            <p:cNvPr id="13" name="타원 12"/>
            <p:cNvSpPr/>
            <p:nvPr/>
          </p:nvSpPr>
          <p:spPr>
            <a:xfrm>
              <a:off x="855896" y="1485246"/>
              <a:ext cx="3700463" cy="37004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793230" y="1847896"/>
              <a:ext cx="1869228" cy="28734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9900" dirty="0" smtClean="0">
                  <a:solidFill>
                    <a:srgbClr val="FF564F"/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사</a:t>
              </a:r>
              <a:endParaRPr lang="ko-KR" altLang="en-US" sz="19900" dirty="0">
                <a:solidFill>
                  <a:srgbClr val="FF564F"/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</p:txBody>
        </p:sp>
        <p:sp>
          <p:nvSpPr>
            <p:cNvPr id="17" name="자유형 16"/>
            <p:cNvSpPr/>
            <p:nvPr/>
          </p:nvSpPr>
          <p:spPr>
            <a:xfrm>
              <a:off x="5155218" y="434527"/>
              <a:ext cx="4044779" cy="5949798"/>
            </a:xfrm>
            <a:custGeom>
              <a:avLst/>
              <a:gdLst>
                <a:gd name="connsiteX0" fmla="*/ 0 w 3690552"/>
                <a:gd name="connsiteY0" fmla="*/ 0 h 5428736"/>
                <a:gd name="connsiteX1" fmla="*/ 3690551 w 3690552"/>
                <a:gd name="connsiteY1" fmla="*/ 0 h 5428736"/>
                <a:gd name="connsiteX2" fmla="*/ 3690551 w 3690552"/>
                <a:gd name="connsiteY2" fmla="*/ 3583440 h 5428736"/>
                <a:gd name="connsiteX3" fmla="*/ 3690552 w 3690552"/>
                <a:gd name="connsiteY3" fmla="*/ 3583460 h 5428736"/>
                <a:gd name="connsiteX4" fmla="*/ 1845276 w 3690552"/>
                <a:gd name="connsiteY4" fmla="*/ 5428736 h 5428736"/>
                <a:gd name="connsiteX5" fmla="*/ 0 w 3690552"/>
                <a:gd name="connsiteY5" fmla="*/ 3583460 h 542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90552" h="5428736">
                  <a:moveTo>
                    <a:pt x="0" y="0"/>
                  </a:moveTo>
                  <a:lnTo>
                    <a:pt x="3690551" y="0"/>
                  </a:lnTo>
                  <a:lnTo>
                    <a:pt x="3690551" y="3583440"/>
                  </a:lnTo>
                  <a:lnTo>
                    <a:pt x="3690552" y="3583460"/>
                  </a:lnTo>
                  <a:cubicBezTo>
                    <a:pt x="3690552" y="4602578"/>
                    <a:pt x="2864394" y="5428736"/>
                    <a:pt x="1845276" y="5428736"/>
                  </a:cubicBezTo>
                  <a:cubicBezTo>
                    <a:pt x="826158" y="5428736"/>
                    <a:pt x="0" y="4602578"/>
                    <a:pt x="0" y="3583460"/>
                  </a:cubicBezTo>
                  <a:close/>
                </a:path>
              </a:pathLst>
            </a:custGeom>
            <a:solidFill>
              <a:srgbClr val="FF8B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8" name="그림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60370" b="67886"/>
            <a:stretch/>
          </p:blipFill>
          <p:spPr>
            <a:xfrm>
              <a:off x="5155218" y="891727"/>
              <a:ext cx="4276771" cy="5601885"/>
            </a:xfrm>
            <a:prstGeom prst="rect">
              <a:avLst/>
            </a:prstGeom>
          </p:spPr>
        </p:pic>
        <p:sp>
          <p:nvSpPr>
            <p:cNvPr id="19" name="타원 18"/>
            <p:cNvSpPr/>
            <p:nvPr/>
          </p:nvSpPr>
          <p:spPr>
            <a:xfrm>
              <a:off x="5327375" y="1485246"/>
              <a:ext cx="3700463" cy="37004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255218" y="1847896"/>
              <a:ext cx="1888208" cy="28734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99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합</a:t>
              </a:r>
              <a:endParaRPr lang="ko-KR" altLang="en-US" sz="19900" dirty="0">
                <a:solidFill>
                  <a:schemeClr val="tx1">
                    <a:lumMod val="95000"/>
                    <a:lumOff val="5000"/>
                  </a:schemeClr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</p:txBody>
        </p:sp>
      </p:grpSp>
      <p:pic>
        <p:nvPicPr>
          <p:cNvPr id="15" name="그림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9" t="3627" r="68004" b="-3627"/>
          <a:stretch/>
        </p:blipFill>
        <p:spPr>
          <a:xfrm>
            <a:off x="2919950" y="703090"/>
            <a:ext cx="1777790" cy="2571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0526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그룹 22"/>
          <p:cNvGrpSpPr/>
          <p:nvPr/>
        </p:nvGrpSpPr>
        <p:grpSpPr>
          <a:xfrm>
            <a:off x="301579" y="205927"/>
            <a:ext cx="9604421" cy="6652073"/>
            <a:chOff x="683739" y="434527"/>
            <a:chExt cx="8748250" cy="6059085"/>
          </a:xfrm>
        </p:grpSpPr>
        <p:sp>
          <p:nvSpPr>
            <p:cNvPr id="7" name="자유형 6"/>
            <p:cNvSpPr/>
            <p:nvPr/>
          </p:nvSpPr>
          <p:spPr>
            <a:xfrm>
              <a:off x="683739" y="434527"/>
              <a:ext cx="4044779" cy="5949798"/>
            </a:xfrm>
            <a:custGeom>
              <a:avLst/>
              <a:gdLst>
                <a:gd name="connsiteX0" fmla="*/ 0 w 3690552"/>
                <a:gd name="connsiteY0" fmla="*/ 0 h 5428736"/>
                <a:gd name="connsiteX1" fmla="*/ 3690551 w 3690552"/>
                <a:gd name="connsiteY1" fmla="*/ 0 h 5428736"/>
                <a:gd name="connsiteX2" fmla="*/ 3690551 w 3690552"/>
                <a:gd name="connsiteY2" fmla="*/ 3583440 h 5428736"/>
                <a:gd name="connsiteX3" fmla="*/ 3690552 w 3690552"/>
                <a:gd name="connsiteY3" fmla="*/ 3583460 h 5428736"/>
                <a:gd name="connsiteX4" fmla="*/ 1845276 w 3690552"/>
                <a:gd name="connsiteY4" fmla="*/ 5428736 h 5428736"/>
                <a:gd name="connsiteX5" fmla="*/ 0 w 3690552"/>
                <a:gd name="connsiteY5" fmla="*/ 3583460 h 542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90552" h="5428736">
                  <a:moveTo>
                    <a:pt x="0" y="0"/>
                  </a:moveTo>
                  <a:lnTo>
                    <a:pt x="3690551" y="0"/>
                  </a:lnTo>
                  <a:lnTo>
                    <a:pt x="3690551" y="3583440"/>
                  </a:lnTo>
                  <a:lnTo>
                    <a:pt x="3690552" y="3583460"/>
                  </a:lnTo>
                  <a:cubicBezTo>
                    <a:pt x="3690552" y="4602578"/>
                    <a:pt x="2864394" y="5428736"/>
                    <a:pt x="1845276" y="5428736"/>
                  </a:cubicBezTo>
                  <a:cubicBezTo>
                    <a:pt x="826158" y="5428736"/>
                    <a:pt x="0" y="4602578"/>
                    <a:pt x="0" y="3583460"/>
                  </a:cubicBezTo>
                  <a:close/>
                </a:path>
              </a:pathLst>
            </a:custGeom>
            <a:solidFill>
              <a:srgbClr val="FF8B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2" name="그림 1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0370" b="68284"/>
            <a:stretch/>
          </p:blipFill>
          <p:spPr>
            <a:xfrm>
              <a:off x="683739" y="891727"/>
              <a:ext cx="4276771" cy="5532478"/>
            </a:xfrm>
            <a:prstGeom prst="rect">
              <a:avLst/>
            </a:prstGeom>
          </p:spPr>
        </p:pic>
        <p:sp>
          <p:nvSpPr>
            <p:cNvPr id="13" name="타원 12"/>
            <p:cNvSpPr/>
            <p:nvPr/>
          </p:nvSpPr>
          <p:spPr>
            <a:xfrm>
              <a:off x="855896" y="1485246"/>
              <a:ext cx="3700463" cy="37004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924639" y="1847896"/>
              <a:ext cx="1606409" cy="28734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9900" dirty="0" err="1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니</a:t>
              </a:r>
              <a:endParaRPr lang="ko-KR" altLang="en-US" sz="19900" dirty="0">
                <a:solidFill>
                  <a:schemeClr val="tx1">
                    <a:lumMod val="95000"/>
                    <a:lumOff val="5000"/>
                  </a:schemeClr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</p:txBody>
        </p:sp>
        <p:sp>
          <p:nvSpPr>
            <p:cNvPr id="17" name="자유형 16"/>
            <p:cNvSpPr/>
            <p:nvPr/>
          </p:nvSpPr>
          <p:spPr>
            <a:xfrm>
              <a:off x="5155218" y="434527"/>
              <a:ext cx="4044779" cy="5949798"/>
            </a:xfrm>
            <a:custGeom>
              <a:avLst/>
              <a:gdLst>
                <a:gd name="connsiteX0" fmla="*/ 0 w 3690552"/>
                <a:gd name="connsiteY0" fmla="*/ 0 h 5428736"/>
                <a:gd name="connsiteX1" fmla="*/ 3690551 w 3690552"/>
                <a:gd name="connsiteY1" fmla="*/ 0 h 5428736"/>
                <a:gd name="connsiteX2" fmla="*/ 3690551 w 3690552"/>
                <a:gd name="connsiteY2" fmla="*/ 3583440 h 5428736"/>
                <a:gd name="connsiteX3" fmla="*/ 3690552 w 3690552"/>
                <a:gd name="connsiteY3" fmla="*/ 3583460 h 5428736"/>
                <a:gd name="connsiteX4" fmla="*/ 1845276 w 3690552"/>
                <a:gd name="connsiteY4" fmla="*/ 5428736 h 5428736"/>
                <a:gd name="connsiteX5" fmla="*/ 0 w 3690552"/>
                <a:gd name="connsiteY5" fmla="*/ 3583460 h 542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90552" h="5428736">
                  <a:moveTo>
                    <a:pt x="0" y="0"/>
                  </a:moveTo>
                  <a:lnTo>
                    <a:pt x="3690551" y="0"/>
                  </a:lnTo>
                  <a:lnTo>
                    <a:pt x="3690551" y="3583440"/>
                  </a:lnTo>
                  <a:lnTo>
                    <a:pt x="3690552" y="3583460"/>
                  </a:lnTo>
                  <a:cubicBezTo>
                    <a:pt x="3690552" y="4602578"/>
                    <a:pt x="2864394" y="5428736"/>
                    <a:pt x="1845276" y="5428736"/>
                  </a:cubicBezTo>
                  <a:cubicBezTo>
                    <a:pt x="826158" y="5428736"/>
                    <a:pt x="0" y="4602578"/>
                    <a:pt x="0" y="3583460"/>
                  </a:cubicBezTo>
                  <a:close/>
                </a:path>
              </a:pathLst>
            </a:custGeom>
            <a:solidFill>
              <a:srgbClr val="FF8B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8" name="그림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60370" b="67886"/>
            <a:stretch/>
          </p:blipFill>
          <p:spPr>
            <a:xfrm>
              <a:off x="5155218" y="891727"/>
              <a:ext cx="4276771" cy="5601885"/>
            </a:xfrm>
            <a:prstGeom prst="rect">
              <a:avLst/>
            </a:prstGeom>
          </p:spPr>
        </p:pic>
        <p:sp>
          <p:nvSpPr>
            <p:cNvPr id="19" name="타원 18"/>
            <p:cNvSpPr/>
            <p:nvPr/>
          </p:nvSpPr>
          <p:spPr>
            <a:xfrm>
              <a:off x="5327375" y="1485246"/>
              <a:ext cx="3700463" cy="37004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300481" y="1847896"/>
              <a:ext cx="1797682" cy="28734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99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다</a:t>
              </a:r>
              <a:endParaRPr lang="ko-KR" altLang="en-US" sz="19900" dirty="0">
                <a:solidFill>
                  <a:schemeClr val="tx1">
                    <a:lumMod val="95000"/>
                    <a:lumOff val="5000"/>
                  </a:schemeClr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</p:txBody>
        </p:sp>
      </p:grpSp>
      <p:pic>
        <p:nvPicPr>
          <p:cNvPr id="15" name="그림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02"/>
          <a:stretch/>
        </p:blipFill>
        <p:spPr>
          <a:xfrm flipH="1">
            <a:off x="6706849" y="3830037"/>
            <a:ext cx="2944453" cy="2196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6182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243</TotalTime>
  <Words>8</Words>
  <Application>Microsoft Office PowerPoint</Application>
  <PresentationFormat>A4 용지(210x297mm)</PresentationFormat>
  <Paragraphs>8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0" baseType="lpstr">
      <vt:lpstr>온글잎 길벗나무</vt:lpstr>
      <vt:lpstr>Arial</vt:lpstr>
      <vt:lpstr>Calibri</vt:lpstr>
      <vt:lpstr>Calibri Light</vt:lpstr>
      <vt:lpstr>맑은 고딕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망고</dc:creator>
  <cp:lastModifiedBy>이혜진</cp:lastModifiedBy>
  <cp:revision>13</cp:revision>
  <dcterms:created xsi:type="dcterms:W3CDTF">2025-03-26T10:58:02Z</dcterms:created>
  <dcterms:modified xsi:type="dcterms:W3CDTF">2025-04-09T01:46:33Z</dcterms:modified>
</cp:coreProperties>
</file>