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7" r:id="rId3"/>
    <p:sldId id="300" r:id="rId4"/>
  </p:sldIdLst>
  <p:sldSz cx="9906000" cy="6858000" type="A4"/>
  <p:notesSz cx="6889750" cy="100218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B5B"/>
    <a:srgbClr val="FF6D6D"/>
    <a:srgbClr val="449013"/>
    <a:srgbClr val="E6F6FE"/>
    <a:srgbClr val="FFE28D"/>
    <a:srgbClr val="FFCCCC"/>
    <a:srgbClr val="FFD9D9"/>
    <a:srgbClr val="F58E89"/>
    <a:srgbClr val="E1A88B"/>
    <a:srgbClr val="E4B0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038" y="312"/>
      </p:cViewPr>
      <p:guideLst>
        <p:guide orient="horz" pos="2183"/>
        <p:guide pos="31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48700-EC0F-4E60-B09F-91011A02003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F01A6-21B5-4A47-AD59-6197AB85C1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8775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48700-EC0F-4E60-B09F-91011A02003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F01A6-21B5-4A47-AD59-6197AB85C1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0862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48700-EC0F-4E60-B09F-91011A02003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F01A6-21B5-4A47-AD59-6197AB85C1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1437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48700-EC0F-4E60-B09F-91011A02003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F01A6-21B5-4A47-AD59-6197AB85C1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318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48700-EC0F-4E60-B09F-91011A02003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F01A6-21B5-4A47-AD59-6197AB85C1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9746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48700-EC0F-4E60-B09F-91011A02003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F01A6-21B5-4A47-AD59-6197AB85C1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4808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48700-EC0F-4E60-B09F-91011A02003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F01A6-21B5-4A47-AD59-6197AB85C1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8575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48700-EC0F-4E60-B09F-91011A02003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F01A6-21B5-4A47-AD59-6197AB85C1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9187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48700-EC0F-4E60-B09F-91011A02003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F01A6-21B5-4A47-AD59-6197AB85C1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44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48700-EC0F-4E60-B09F-91011A02003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F01A6-21B5-4A47-AD59-6197AB85C1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1137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48700-EC0F-4E60-B09F-91011A02003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F01A6-21B5-4A47-AD59-6197AB85C1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3445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48700-EC0F-4E60-B09F-91011A02003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F01A6-21B5-4A47-AD59-6197AB85C1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203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202624" y="486901"/>
            <a:ext cx="6789027" cy="2265540"/>
            <a:chOff x="202624" y="486901"/>
            <a:chExt cx="6789027" cy="2265540"/>
          </a:xfrm>
        </p:grpSpPr>
        <p:sp>
          <p:nvSpPr>
            <p:cNvPr id="19" name="직사각형 18"/>
            <p:cNvSpPr/>
            <p:nvPr/>
          </p:nvSpPr>
          <p:spPr>
            <a:xfrm>
              <a:off x="443580" y="486901"/>
              <a:ext cx="6470512" cy="721275"/>
            </a:xfrm>
            <a:prstGeom prst="rect">
              <a:avLst/>
            </a:prstGeom>
            <a:solidFill>
              <a:srgbClr val="E6F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3"/>
            </a:p>
          </p:txBody>
        </p:sp>
        <p:grpSp>
          <p:nvGrpSpPr>
            <p:cNvPr id="20" name="그룹 19"/>
            <p:cNvGrpSpPr/>
            <p:nvPr/>
          </p:nvGrpSpPr>
          <p:grpSpPr>
            <a:xfrm>
              <a:off x="202624" y="802241"/>
              <a:ext cx="6789027" cy="1042745"/>
              <a:chOff x="-325478" y="1020945"/>
              <a:chExt cx="5459444" cy="791296"/>
            </a:xfrm>
          </p:grpSpPr>
          <p:sp>
            <p:nvSpPr>
              <p:cNvPr id="21" name="타원 20"/>
              <p:cNvSpPr/>
              <p:nvPr/>
            </p:nvSpPr>
            <p:spPr>
              <a:xfrm>
                <a:off x="3124693" y="1081767"/>
                <a:ext cx="971049" cy="7304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63"/>
              </a:p>
            </p:txBody>
          </p:sp>
          <p:sp>
            <p:nvSpPr>
              <p:cNvPr id="22" name="타원 21"/>
              <p:cNvSpPr/>
              <p:nvPr/>
            </p:nvSpPr>
            <p:spPr>
              <a:xfrm>
                <a:off x="3884563" y="1188471"/>
                <a:ext cx="632908" cy="60224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63"/>
              </a:p>
            </p:txBody>
          </p:sp>
          <p:sp>
            <p:nvSpPr>
              <p:cNvPr id="23" name="타원 22"/>
              <p:cNvSpPr/>
              <p:nvPr/>
            </p:nvSpPr>
            <p:spPr>
              <a:xfrm>
                <a:off x="4321370" y="1166945"/>
                <a:ext cx="812596" cy="6186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63"/>
              </a:p>
            </p:txBody>
          </p:sp>
          <p:sp>
            <p:nvSpPr>
              <p:cNvPr id="24" name="타원 23"/>
              <p:cNvSpPr/>
              <p:nvPr/>
            </p:nvSpPr>
            <p:spPr>
              <a:xfrm>
                <a:off x="2693939" y="1166945"/>
                <a:ext cx="687428" cy="6186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63"/>
              </a:p>
            </p:txBody>
          </p:sp>
          <p:grpSp>
            <p:nvGrpSpPr>
              <p:cNvPr id="25" name="그룹 24"/>
              <p:cNvGrpSpPr/>
              <p:nvPr/>
            </p:nvGrpSpPr>
            <p:grpSpPr>
              <a:xfrm>
                <a:off x="-325478" y="1020945"/>
                <a:ext cx="3331085" cy="791296"/>
                <a:chOff x="-325478" y="367803"/>
                <a:chExt cx="3331085" cy="791296"/>
              </a:xfrm>
              <a:solidFill>
                <a:schemeClr val="bg1"/>
              </a:solidFill>
            </p:grpSpPr>
            <p:sp>
              <p:nvSpPr>
                <p:cNvPr id="26" name="타원 25"/>
                <p:cNvSpPr/>
                <p:nvPr/>
              </p:nvSpPr>
              <p:spPr>
                <a:xfrm>
                  <a:off x="105276" y="428625"/>
                  <a:ext cx="971049" cy="73047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463"/>
                </a:p>
              </p:txBody>
            </p:sp>
            <p:sp>
              <p:nvSpPr>
                <p:cNvPr id="27" name="타원 26"/>
                <p:cNvSpPr/>
                <p:nvPr/>
              </p:nvSpPr>
              <p:spPr>
                <a:xfrm>
                  <a:off x="865147" y="535329"/>
                  <a:ext cx="632908" cy="60224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463"/>
                </a:p>
              </p:txBody>
            </p:sp>
            <p:sp>
              <p:nvSpPr>
                <p:cNvPr id="28" name="타원 27"/>
                <p:cNvSpPr/>
                <p:nvPr/>
              </p:nvSpPr>
              <p:spPr>
                <a:xfrm>
                  <a:off x="1301954" y="513803"/>
                  <a:ext cx="812596" cy="61868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463"/>
                </a:p>
              </p:txBody>
            </p:sp>
            <p:sp>
              <p:nvSpPr>
                <p:cNvPr id="29" name="타원 28"/>
                <p:cNvSpPr/>
                <p:nvPr/>
              </p:nvSpPr>
              <p:spPr>
                <a:xfrm>
                  <a:off x="-325478" y="513803"/>
                  <a:ext cx="687428" cy="61868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463"/>
                </a:p>
              </p:txBody>
            </p:sp>
            <p:sp>
              <p:nvSpPr>
                <p:cNvPr id="30" name="타원 29"/>
                <p:cNvSpPr/>
                <p:nvPr/>
              </p:nvSpPr>
              <p:spPr>
                <a:xfrm>
                  <a:off x="2001252" y="367803"/>
                  <a:ext cx="1004355" cy="76468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463"/>
                </a:p>
              </p:txBody>
            </p:sp>
            <p:sp>
              <p:nvSpPr>
                <p:cNvPr id="31" name="타원 30"/>
                <p:cNvSpPr/>
                <p:nvPr/>
              </p:nvSpPr>
              <p:spPr>
                <a:xfrm>
                  <a:off x="1647492" y="809624"/>
                  <a:ext cx="692687" cy="29358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463"/>
                </a:p>
              </p:txBody>
            </p:sp>
          </p:grpSp>
        </p:grpSp>
        <p:sp>
          <p:nvSpPr>
            <p:cNvPr id="2" name="직사각형 1"/>
            <p:cNvSpPr/>
            <p:nvPr/>
          </p:nvSpPr>
          <p:spPr>
            <a:xfrm>
              <a:off x="443580" y="486901"/>
              <a:ext cx="6470512" cy="226554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2" name="그림 4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08" t="17222" r="43125" b="45000"/>
            <a:stretch/>
          </p:blipFill>
          <p:spPr>
            <a:xfrm rot="962683">
              <a:off x="5811487" y="1548864"/>
              <a:ext cx="827057" cy="969653"/>
            </a:xfrm>
            <a:prstGeom prst="rect">
              <a:avLst/>
            </a:prstGeom>
          </p:spPr>
        </p:pic>
        <p:grpSp>
          <p:nvGrpSpPr>
            <p:cNvPr id="59" name="그룹 1012"/>
            <p:cNvGrpSpPr/>
            <p:nvPr/>
          </p:nvGrpSpPr>
          <p:grpSpPr>
            <a:xfrm>
              <a:off x="3188639" y="738330"/>
              <a:ext cx="1005924" cy="300616"/>
              <a:chOff x="4580549" y="3231282"/>
              <a:chExt cx="2066704" cy="617626"/>
            </a:xfrm>
          </p:grpSpPr>
          <p:pic>
            <p:nvPicPr>
              <p:cNvPr id="62" name="Object 35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580549" y="3231282"/>
                <a:ext cx="2066704" cy="617626"/>
              </a:xfrm>
              <a:prstGeom prst="rect">
                <a:avLst/>
              </a:prstGeom>
            </p:spPr>
          </p:pic>
        </p:grpSp>
      </p:grpSp>
      <p:grpSp>
        <p:nvGrpSpPr>
          <p:cNvPr id="9" name="그룹 8"/>
          <p:cNvGrpSpPr/>
          <p:nvPr/>
        </p:nvGrpSpPr>
        <p:grpSpPr>
          <a:xfrm>
            <a:off x="443581" y="719278"/>
            <a:ext cx="6548070" cy="1977444"/>
            <a:chOff x="443581" y="719278"/>
            <a:chExt cx="6548070" cy="1977444"/>
          </a:xfrm>
        </p:grpSpPr>
        <p:sp>
          <p:nvSpPr>
            <p:cNvPr id="55" name="TextBox 54"/>
            <p:cNvSpPr txBox="1"/>
            <p:nvPr/>
          </p:nvSpPr>
          <p:spPr>
            <a:xfrm>
              <a:off x="2983619" y="2358168"/>
              <a:ext cx="14159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n w="19050">
                    <a:noFill/>
                  </a:ln>
                  <a:solidFill>
                    <a:srgbClr val="449013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OOOO</a:t>
              </a:r>
              <a:r>
                <a:rPr lang="ko-KR" altLang="en-US" sz="1600" dirty="0" err="1" smtClean="0">
                  <a:ln w="19050">
                    <a:noFill/>
                  </a:ln>
                  <a:solidFill>
                    <a:srgbClr val="449013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어린이집</a:t>
              </a:r>
              <a:endParaRPr lang="ko-KR" altLang="en-US" sz="1600" dirty="0">
                <a:ln w="19050">
                  <a:noFill/>
                </a:ln>
                <a:solidFill>
                  <a:srgbClr val="449013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43581" y="1087568"/>
              <a:ext cx="65480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5400" dirty="0" err="1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어린이집명</a:t>
              </a:r>
              <a:r>
                <a:rPr lang="en-US" altLang="ko-KR" sz="5400" dirty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 </a:t>
              </a:r>
              <a:r>
                <a:rPr lang="ko-KR" altLang="en-US" sz="5400" dirty="0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가족운동회</a:t>
              </a:r>
              <a:endParaRPr lang="ko-KR" altLang="en-US" sz="5400" dirty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3254280" y="719278"/>
              <a:ext cx="87464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1600" dirty="0" smtClean="0"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2025</a:t>
              </a:r>
              <a:r>
                <a:rPr lang="ko-KR" altLang="en-US" sz="1600" dirty="0" smtClean="0"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년</a:t>
              </a:r>
              <a:endParaRPr lang="ko-KR" altLang="en-US" sz="1600" dirty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531084" y="1965921"/>
              <a:ext cx="2338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참석해 주셔서 감사합니다</a:t>
              </a:r>
              <a:r>
                <a:rPr lang="en-US" altLang="ko-KR" sz="2000" dirty="0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.</a:t>
              </a:r>
              <a:endParaRPr lang="ko-KR" altLang="en-US" sz="2000" dirty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91" y="2958635"/>
            <a:ext cx="4051514" cy="1360203"/>
          </a:xfrm>
          <a:prstGeom prst="rect">
            <a:avLst/>
          </a:prstGeom>
        </p:spPr>
      </p:pic>
      <p:grpSp>
        <p:nvGrpSpPr>
          <p:cNvPr id="69" name="그룹 68"/>
          <p:cNvGrpSpPr/>
          <p:nvPr/>
        </p:nvGrpSpPr>
        <p:grpSpPr>
          <a:xfrm>
            <a:off x="465671" y="3078258"/>
            <a:ext cx="3941529" cy="1238762"/>
            <a:chOff x="443581" y="711365"/>
            <a:chExt cx="6548070" cy="2057960"/>
          </a:xfrm>
        </p:grpSpPr>
        <p:sp>
          <p:nvSpPr>
            <p:cNvPr id="70" name="TextBox 69"/>
            <p:cNvSpPr txBox="1"/>
            <p:nvPr/>
          </p:nvSpPr>
          <p:spPr>
            <a:xfrm>
              <a:off x="2983619" y="2360277"/>
              <a:ext cx="1415961" cy="409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dirty="0" smtClean="0">
                  <a:ln w="19050">
                    <a:noFill/>
                  </a:ln>
                  <a:solidFill>
                    <a:srgbClr val="449013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OOOO</a:t>
              </a:r>
              <a:r>
                <a:rPr lang="ko-KR" altLang="en-US" sz="1000" dirty="0" err="1" smtClean="0">
                  <a:ln w="19050">
                    <a:noFill/>
                  </a:ln>
                  <a:solidFill>
                    <a:srgbClr val="449013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어린이집</a:t>
              </a:r>
              <a:endParaRPr lang="ko-KR" altLang="en-US" sz="1000" dirty="0">
                <a:ln w="19050">
                  <a:noFill/>
                </a:ln>
                <a:solidFill>
                  <a:srgbClr val="449013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43581" y="1160645"/>
              <a:ext cx="6548070" cy="869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dirty="0" err="1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어린이집명</a:t>
              </a:r>
              <a:r>
                <a:rPr lang="en-US" altLang="ko-KR" sz="2800" dirty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 </a:t>
              </a:r>
              <a:r>
                <a:rPr lang="ko-KR" altLang="en-US" sz="2800" dirty="0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가족운동회</a:t>
              </a:r>
              <a:endParaRPr lang="ko-KR" altLang="en-US" sz="2800" dirty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72" name="직사각형 71"/>
            <p:cNvSpPr/>
            <p:nvPr/>
          </p:nvSpPr>
          <p:spPr>
            <a:xfrm>
              <a:off x="3254280" y="711365"/>
              <a:ext cx="874641" cy="409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1000" dirty="0" smtClean="0"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2025</a:t>
              </a:r>
              <a:r>
                <a:rPr lang="ko-KR" altLang="en-US" sz="1000" dirty="0" smtClean="0"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년</a:t>
              </a:r>
              <a:endParaRPr lang="ko-KR" altLang="en-US" sz="1000" dirty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531083" y="1953382"/>
              <a:ext cx="2338296" cy="434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dirty="0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참석해 주셔서 감사합니다</a:t>
              </a:r>
              <a:r>
                <a:rPr lang="en-US" altLang="ko-KR" sz="1100" dirty="0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.</a:t>
              </a:r>
              <a:endParaRPr lang="ko-KR" altLang="en-US" sz="1100" dirty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676144" y="423589"/>
            <a:ext cx="39415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선물 </a:t>
            </a:r>
            <a:r>
              <a:rPr lang="ko-KR" altLang="en-US" sz="2800" dirty="0" err="1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사이즈별</a:t>
            </a:r>
            <a:endParaRPr lang="en-US" altLang="ko-KR" sz="2800" dirty="0" smtClean="0">
              <a:ln w="19050">
                <a:noFill/>
              </a:ln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  <a:p>
            <a:pPr algn="ctr"/>
            <a:r>
              <a:rPr lang="ko-KR" altLang="en-US" sz="2800" dirty="0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소</a:t>
            </a:r>
            <a:r>
              <a:rPr lang="en-US" altLang="ko-KR" sz="2800" dirty="0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-</a:t>
            </a:r>
            <a:r>
              <a:rPr lang="ko-KR" altLang="en-US" sz="2800" dirty="0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중</a:t>
            </a:r>
            <a:r>
              <a:rPr lang="en-US" altLang="ko-KR" sz="2800" dirty="0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-</a:t>
            </a:r>
            <a:r>
              <a:rPr lang="ko-KR" altLang="en-US" sz="2800" dirty="0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대 사용</a:t>
            </a:r>
            <a:endParaRPr lang="ko-KR" altLang="en-US" sz="2800" dirty="0">
              <a:ln w="19050">
                <a:noFill/>
              </a:ln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2756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>
          <a:xfrm>
            <a:off x="-21922" y="-49509"/>
            <a:ext cx="9934817" cy="2255680"/>
          </a:xfrm>
          <a:prstGeom prst="rect">
            <a:avLst/>
          </a:prstGeom>
          <a:solidFill>
            <a:srgbClr val="E6F6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grpSp>
        <p:nvGrpSpPr>
          <p:cNvPr id="25" name="그룹 24"/>
          <p:cNvGrpSpPr/>
          <p:nvPr/>
        </p:nvGrpSpPr>
        <p:grpSpPr>
          <a:xfrm>
            <a:off x="-391886" y="753418"/>
            <a:ext cx="10423865" cy="1879936"/>
            <a:chOff x="-325478" y="1020945"/>
            <a:chExt cx="5459444" cy="791296"/>
          </a:xfrm>
        </p:grpSpPr>
        <p:sp>
          <p:nvSpPr>
            <p:cNvPr id="30" name="타원 29"/>
            <p:cNvSpPr/>
            <p:nvPr/>
          </p:nvSpPr>
          <p:spPr>
            <a:xfrm>
              <a:off x="3124693" y="1081767"/>
              <a:ext cx="971049" cy="7304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3"/>
            </a:p>
          </p:txBody>
        </p:sp>
        <p:sp>
          <p:nvSpPr>
            <p:cNvPr id="31" name="타원 30"/>
            <p:cNvSpPr/>
            <p:nvPr/>
          </p:nvSpPr>
          <p:spPr>
            <a:xfrm>
              <a:off x="3884563" y="1188471"/>
              <a:ext cx="632908" cy="6022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3"/>
            </a:p>
          </p:txBody>
        </p:sp>
        <p:sp>
          <p:nvSpPr>
            <p:cNvPr id="32" name="타원 31"/>
            <p:cNvSpPr/>
            <p:nvPr/>
          </p:nvSpPr>
          <p:spPr>
            <a:xfrm>
              <a:off x="4321370" y="1166945"/>
              <a:ext cx="812596" cy="618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3"/>
            </a:p>
          </p:txBody>
        </p:sp>
        <p:sp>
          <p:nvSpPr>
            <p:cNvPr id="33" name="타원 32"/>
            <p:cNvSpPr/>
            <p:nvPr/>
          </p:nvSpPr>
          <p:spPr>
            <a:xfrm>
              <a:off x="2693939" y="1166945"/>
              <a:ext cx="687428" cy="618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63"/>
            </a:p>
          </p:txBody>
        </p:sp>
        <p:grpSp>
          <p:nvGrpSpPr>
            <p:cNvPr id="34" name="그룹 33"/>
            <p:cNvGrpSpPr/>
            <p:nvPr/>
          </p:nvGrpSpPr>
          <p:grpSpPr>
            <a:xfrm>
              <a:off x="-325478" y="1020945"/>
              <a:ext cx="3331085" cy="791296"/>
              <a:chOff x="-325478" y="367803"/>
              <a:chExt cx="3331085" cy="791296"/>
            </a:xfrm>
            <a:solidFill>
              <a:schemeClr val="bg1"/>
            </a:solidFill>
          </p:grpSpPr>
          <p:sp>
            <p:nvSpPr>
              <p:cNvPr id="35" name="타원 34"/>
              <p:cNvSpPr/>
              <p:nvPr/>
            </p:nvSpPr>
            <p:spPr>
              <a:xfrm>
                <a:off x="105276" y="428625"/>
                <a:ext cx="971049" cy="7304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63"/>
              </a:p>
            </p:txBody>
          </p:sp>
          <p:sp>
            <p:nvSpPr>
              <p:cNvPr id="36" name="타원 35"/>
              <p:cNvSpPr/>
              <p:nvPr/>
            </p:nvSpPr>
            <p:spPr>
              <a:xfrm>
                <a:off x="865147" y="535329"/>
                <a:ext cx="632908" cy="60224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63"/>
              </a:p>
            </p:txBody>
          </p:sp>
          <p:sp>
            <p:nvSpPr>
              <p:cNvPr id="37" name="타원 36"/>
              <p:cNvSpPr/>
              <p:nvPr/>
            </p:nvSpPr>
            <p:spPr>
              <a:xfrm>
                <a:off x="1301954" y="513803"/>
                <a:ext cx="812596" cy="6186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63"/>
              </a:p>
            </p:txBody>
          </p:sp>
          <p:sp>
            <p:nvSpPr>
              <p:cNvPr id="38" name="타원 37"/>
              <p:cNvSpPr/>
              <p:nvPr/>
            </p:nvSpPr>
            <p:spPr>
              <a:xfrm>
                <a:off x="-325478" y="513803"/>
                <a:ext cx="687428" cy="6186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63"/>
              </a:p>
            </p:txBody>
          </p:sp>
          <p:sp>
            <p:nvSpPr>
              <p:cNvPr id="39" name="타원 38"/>
              <p:cNvSpPr/>
              <p:nvPr/>
            </p:nvSpPr>
            <p:spPr>
              <a:xfrm>
                <a:off x="2001252" y="367803"/>
                <a:ext cx="1004355" cy="7646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63"/>
              </a:p>
            </p:txBody>
          </p:sp>
          <p:sp>
            <p:nvSpPr>
              <p:cNvPr id="40" name="타원 39"/>
              <p:cNvSpPr/>
              <p:nvPr/>
            </p:nvSpPr>
            <p:spPr>
              <a:xfrm>
                <a:off x="1647492" y="809624"/>
                <a:ext cx="692687" cy="2935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63"/>
              </a:p>
            </p:txBody>
          </p:sp>
        </p:grpSp>
      </p:grpSp>
      <p:grpSp>
        <p:nvGrpSpPr>
          <p:cNvPr id="51" name="그룹 1012"/>
          <p:cNvGrpSpPr/>
          <p:nvPr/>
        </p:nvGrpSpPr>
        <p:grpSpPr>
          <a:xfrm>
            <a:off x="3846501" y="1575526"/>
            <a:ext cx="2273321" cy="679372"/>
            <a:chOff x="19307778" y="5973550"/>
            <a:chExt cx="4670613" cy="1395793"/>
          </a:xfrm>
        </p:grpSpPr>
        <p:pic>
          <p:nvPicPr>
            <p:cNvPr id="52" name="Object 3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307778" y="5973550"/>
              <a:ext cx="4670613" cy="1395793"/>
            </a:xfrm>
            <a:prstGeom prst="rect">
              <a:avLst/>
            </a:prstGeom>
          </p:spPr>
        </p:pic>
      </p:grpSp>
      <p:sp>
        <p:nvSpPr>
          <p:cNvPr id="42" name="TextBox 41"/>
          <p:cNvSpPr txBox="1"/>
          <p:nvPr/>
        </p:nvSpPr>
        <p:spPr>
          <a:xfrm>
            <a:off x="3856989" y="6132346"/>
            <a:ext cx="22845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 smtClean="0">
                <a:ln w="19050">
                  <a:noFill/>
                </a:ln>
                <a:solidFill>
                  <a:srgbClr val="449013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OOOO</a:t>
            </a:r>
            <a:r>
              <a:rPr lang="ko-KR" altLang="en-US" sz="3600" dirty="0" err="1" smtClean="0">
                <a:ln w="19050">
                  <a:noFill/>
                </a:ln>
                <a:solidFill>
                  <a:srgbClr val="449013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어린이집</a:t>
            </a:r>
            <a:endParaRPr lang="ko-KR" altLang="en-US" sz="3600" dirty="0">
              <a:ln w="19050">
                <a:noFill/>
              </a:ln>
              <a:solidFill>
                <a:srgbClr val="449013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-391886" y="2570139"/>
            <a:ext cx="105646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8800" dirty="0" err="1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어린이집명</a:t>
            </a:r>
            <a:r>
              <a:rPr lang="en-US" altLang="ko-KR" sz="8800" dirty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 </a:t>
            </a:r>
            <a:r>
              <a:rPr lang="ko-KR" altLang="en-US" sz="8800" dirty="0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가족운동회</a:t>
            </a:r>
            <a:endParaRPr lang="ko-KR" altLang="en-US" sz="8800" dirty="0">
              <a:ln w="19050">
                <a:noFill/>
              </a:ln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4293672" y="1594552"/>
            <a:ext cx="14111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ko-KR" sz="3600" dirty="0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2025</a:t>
            </a:r>
            <a:r>
              <a:rPr lang="ko-KR" altLang="en-US" sz="3600" dirty="0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년</a:t>
            </a:r>
            <a:endParaRPr lang="ko-KR" altLang="en-US" sz="3600" dirty="0">
              <a:solidFill>
                <a:schemeClr val="bg1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119153" y="4749378"/>
            <a:ext cx="5728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참석해 주셔서 감사합니다</a:t>
            </a:r>
            <a:r>
              <a:rPr lang="en-US" altLang="ko-KR" sz="4000" dirty="0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.</a:t>
            </a:r>
            <a:endParaRPr lang="ko-KR" altLang="en-US" sz="4000" dirty="0">
              <a:ln w="19050">
                <a:noFill/>
              </a:ln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pic>
        <p:nvPicPr>
          <p:cNvPr id="65" name="그림 6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09" t="51378" r="39332" b="15834"/>
          <a:stretch/>
        </p:blipFill>
        <p:spPr>
          <a:xfrm rot="11222947">
            <a:off x="316058" y="1263660"/>
            <a:ext cx="1535350" cy="1845411"/>
          </a:xfrm>
          <a:prstGeom prst="rect">
            <a:avLst/>
          </a:prstGeom>
        </p:spPr>
      </p:pic>
      <p:pic>
        <p:nvPicPr>
          <p:cNvPr id="66" name="그림 6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41" t="34166" r="4999" b="30302"/>
          <a:stretch/>
        </p:blipFill>
        <p:spPr>
          <a:xfrm rot="789970">
            <a:off x="8246941" y="2817833"/>
            <a:ext cx="1422786" cy="1999852"/>
          </a:xfrm>
          <a:prstGeom prst="rect">
            <a:avLst/>
          </a:prstGeom>
        </p:spPr>
      </p:pic>
      <p:pic>
        <p:nvPicPr>
          <p:cNvPr id="72" name="그림 7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0" t="14523" r="42656" b="41164"/>
          <a:stretch/>
        </p:blipFill>
        <p:spPr>
          <a:xfrm rot="1006336">
            <a:off x="7665841" y="400929"/>
            <a:ext cx="1572873" cy="2112584"/>
          </a:xfrm>
          <a:prstGeom prst="rect">
            <a:avLst/>
          </a:prstGeom>
        </p:spPr>
      </p:pic>
      <p:pic>
        <p:nvPicPr>
          <p:cNvPr id="73" name="그림 7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3" r="17116" b="8338"/>
          <a:stretch/>
        </p:blipFill>
        <p:spPr>
          <a:xfrm>
            <a:off x="292100" y="4447400"/>
            <a:ext cx="2184400" cy="2347100"/>
          </a:xfrm>
          <a:prstGeom prst="rect">
            <a:avLst/>
          </a:prstGeom>
        </p:spPr>
      </p:pic>
      <p:pic>
        <p:nvPicPr>
          <p:cNvPr id="74" name="그림 7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6" t="12306" r="20057" b="10322"/>
          <a:stretch/>
        </p:blipFill>
        <p:spPr>
          <a:xfrm>
            <a:off x="7442201" y="4762500"/>
            <a:ext cx="1905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78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/>
          <p:cNvGrpSpPr/>
          <p:nvPr/>
        </p:nvGrpSpPr>
        <p:grpSpPr>
          <a:xfrm>
            <a:off x="488473" y="253093"/>
            <a:ext cx="3328252" cy="4396594"/>
            <a:chOff x="488473" y="253093"/>
            <a:chExt cx="3328252" cy="4396594"/>
          </a:xfrm>
        </p:grpSpPr>
        <p:sp>
          <p:nvSpPr>
            <p:cNvPr id="21" name="자유형 20"/>
            <p:cNvSpPr/>
            <p:nvPr/>
          </p:nvSpPr>
          <p:spPr>
            <a:xfrm rot="1559506">
              <a:off x="701199" y="3075576"/>
              <a:ext cx="1429456" cy="1545411"/>
            </a:xfrm>
            <a:custGeom>
              <a:avLst/>
              <a:gdLst>
                <a:gd name="connsiteX0" fmla="*/ 0 w 990600"/>
                <a:gd name="connsiteY0" fmla="*/ 0 h 1466850"/>
                <a:gd name="connsiteX1" fmla="*/ 990600 w 990600"/>
                <a:gd name="connsiteY1" fmla="*/ 0 h 1466850"/>
                <a:gd name="connsiteX2" fmla="*/ 990600 w 990600"/>
                <a:gd name="connsiteY2" fmla="*/ 1466850 h 1466850"/>
                <a:gd name="connsiteX3" fmla="*/ 495300 w 990600"/>
                <a:gd name="connsiteY3" fmla="*/ 990600 h 1466850"/>
                <a:gd name="connsiteX4" fmla="*/ 0 w 990600"/>
                <a:gd name="connsiteY4" fmla="*/ 146685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600" h="1466850">
                  <a:moveTo>
                    <a:pt x="0" y="0"/>
                  </a:moveTo>
                  <a:lnTo>
                    <a:pt x="990600" y="0"/>
                  </a:lnTo>
                  <a:lnTo>
                    <a:pt x="990600" y="1466850"/>
                  </a:lnTo>
                  <a:lnTo>
                    <a:pt x="495300" y="990600"/>
                  </a:lnTo>
                  <a:lnTo>
                    <a:pt x="0" y="1466850"/>
                  </a:lnTo>
                  <a:close/>
                </a:path>
              </a:pathLst>
            </a:custGeom>
            <a:solidFill>
              <a:srgbClr val="FF5B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자유형 21"/>
            <p:cNvSpPr/>
            <p:nvPr/>
          </p:nvSpPr>
          <p:spPr>
            <a:xfrm rot="20040494" flipH="1">
              <a:off x="2387269" y="2955855"/>
              <a:ext cx="1429456" cy="1693832"/>
            </a:xfrm>
            <a:custGeom>
              <a:avLst/>
              <a:gdLst>
                <a:gd name="connsiteX0" fmla="*/ 0 w 990600"/>
                <a:gd name="connsiteY0" fmla="*/ 0 h 1466850"/>
                <a:gd name="connsiteX1" fmla="*/ 990600 w 990600"/>
                <a:gd name="connsiteY1" fmla="*/ 0 h 1466850"/>
                <a:gd name="connsiteX2" fmla="*/ 990600 w 990600"/>
                <a:gd name="connsiteY2" fmla="*/ 1466850 h 1466850"/>
                <a:gd name="connsiteX3" fmla="*/ 495300 w 990600"/>
                <a:gd name="connsiteY3" fmla="*/ 990600 h 1466850"/>
                <a:gd name="connsiteX4" fmla="*/ 0 w 990600"/>
                <a:gd name="connsiteY4" fmla="*/ 146685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600" h="1466850">
                  <a:moveTo>
                    <a:pt x="0" y="0"/>
                  </a:moveTo>
                  <a:lnTo>
                    <a:pt x="990600" y="0"/>
                  </a:lnTo>
                  <a:lnTo>
                    <a:pt x="990600" y="1466850"/>
                  </a:lnTo>
                  <a:lnTo>
                    <a:pt x="495300" y="990600"/>
                  </a:lnTo>
                  <a:lnTo>
                    <a:pt x="0" y="1466850"/>
                  </a:lnTo>
                  <a:close/>
                </a:path>
              </a:pathLst>
            </a:custGeom>
            <a:solidFill>
              <a:srgbClr val="FF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타원 4"/>
            <p:cNvSpPr/>
            <p:nvPr/>
          </p:nvSpPr>
          <p:spPr>
            <a:xfrm>
              <a:off x="488473" y="253093"/>
              <a:ext cx="3305355" cy="330535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846092" y="603798"/>
              <a:ext cx="2591171" cy="262414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46092" y="854041"/>
              <a:ext cx="2591171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6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상</a:t>
              </a:r>
              <a:endParaRPr lang="en-US" altLang="ko-KR" sz="66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  <a:p>
              <a:pPr algn="ctr"/>
              <a:r>
                <a:rPr lang="ko-KR" altLang="en-US" sz="6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이름</a:t>
              </a:r>
              <a:endParaRPr lang="ko-KR" altLang="en-US" sz="66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4432306" y="322283"/>
            <a:ext cx="2351806" cy="3106717"/>
            <a:chOff x="488473" y="253093"/>
            <a:chExt cx="3328252" cy="4396594"/>
          </a:xfrm>
        </p:grpSpPr>
        <p:sp>
          <p:nvSpPr>
            <p:cNvPr id="24" name="자유형 23"/>
            <p:cNvSpPr/>
            <p:nvPr/>
          </p:nvSpPr>
          <p:spPr>
            <a:xfrm rot="1559506">
              <a:off x="701199" y="3075576"/>
              <a:ext cx="1429456" cy="1545411"/>
            </a:xfrm>
            <a:custGeom>
              <a:avLst/>
              <a:gdLst>
                <a:gd name="connsiteX0" fmla="*/ 0 w 990600"/>
                <a:gd name="connsiteY0" fmla="*/ 0 h 1466850"/>
                <a:gd name="connsiteX1" fmla="*/ 990600 w 990600"/>
                <a:gd name="connsiteY1" fmla="*/ 0 h 1466850"/>
                <a:gd name="connsiteX2" fmla="*/ 990600 w 990600"/>
                <a:gd name="connsiteY2" fmla="*/ 1466850 h 1466850"/>
                <a:gd name="connsiteX3" fmla="*/ 495300 w 990600"/>
                <a:gd name="connsiteY3" fmla="*/ 990600 h 1466850"/>
                <a:gd name="connsiteX4" fmla="*/ 0 w 990600"/>
                <a:gd name="connsiteY4" fmla="*/ 146685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600" h="1466850">
                  <a:moveTo>
                    <a:pt x="0" y="0"/>
                  </a:moveTo>
                  <a:lnTo>
                    <a:pt x="990600" y="0"/>
                  </a:lnTo>
                  <a:lnTo>
                    <a:pt x="990600" y="1466850"/>
                  </a:lnTo>
                  <a:lnTo>
                    <a:pt x="495300" y="990600"/>
                  </a:lnTo>
                  <a:lnTo>
                    <a:pt x="0" y="1466850"/>
                  </a:lnTo>
                  <a:close/>
                </a:path>
              </a:pathLst>
            </a:custGeom>
            <a:solidFill>
              <a:srgbClr val="FF5B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자유형 24"/>
            <p:cNvSpPr/>
            <p:nvPr/>
          </p:nvSpPr>
          <p:spPr>
            <a:xfrm rot="20040494" flipH="1">
              <a:off x="2387269" y="2955855"/>
              <a:ext cx="1429456" cy="1693832"/>
            </a:xfrm>
            <a:custGeom>
              <a:avLst/>
              <a:gdLst>
                <a:gd name="connsiteX0" fmla="*/ 0 w 990600"/>
                <a:gd name="connsiteY0" fmla="*/ 0 h 1466850"/>
                <a:gd name="connsiteX1" fmla="*/ 990600 w 990600"/>
                <a:gd name="connsiteY1" fmla="*/ 0 h 1466850"/>
                <a:gd name="connsiteX2" fmla="*/ 990600 w 990600"/>
                <a:gd name="connsiteY2" fmla="*/ 1466850 h 1466850"/>
                <a:gd name="connsiteX3" fmla="*/ 495300 w 990600"/>
                <a:gd name="connsiteY3" fmla="*/ 990600 h 1466850"/>
                <a:gd name="connsiteX4" fmla="*/ 0 w 990600"/>
                <a:gd name="connsiteY4" fmla="*/ 146685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600" h="1466850">
                  <a:moveTo>
                    <a:pt x="0" y="0"/>
                  </a:moveTo>
                  <a:lnTo>
                    <a:pt x="990600" y="0"/>
                  </a:lnTo>
                  <a:lnTo>
                    <a:pt x="990600" y="1466850"/>
                  </a:lnTo>
                  <a:lnTo>
                    <a:pt x="495300" y="990600"/>
                  </a:lnTo>
                  <a:lnTo>
                    <a:pt x="0" y="1466850"/>
                  </a:lnTo>
                  <a:close/>
                </a:path>
              </a:pathLst>
            </a:custGeom>
            <a:solidFill>
              <a:srgbClr val="FF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타원 25"/>
            <p:cNvSpPr/>
            <p:nvPr/>
          </p:nvSpPr>
          <p:spPr>
            <a:xfrm>
              <a:off x="488473" y="253093"/>
              <a:ext cx="3305355" cy="330535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타원 26"/>
            <p:cNvSpPr/>
            <p:nvPr/>
          </p:nvSpPr>
          <p:spPr>
            <a:xfrm>
              <a:off x="846092" y="603798"/>
              <a:ext cx="2591171" cy="262414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46091" y="854041"/>
              <a:ext cx="2591172" cy="2221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8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상</a:t>
              </a:r>
              <a:endParaRPr lang="en-US" altLang="ko-KR" sz="48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  <a:p>
              <a:pPr algn="ctr"/>
              <a:r>
                <a:rPr lang="ko-KR" altLang="en-US" sz="48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이름</a:t>
              </a:r>
              <a:endParaRPr lang="ko-KR" altLang="en-US" sz="48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7481274" y="322283"/>
            <a:ext cx="1821364" cy="2406007"/>
            <a:chOff x="488473" y="253093"/>
            <a:chExt cx="3328252" cy="4396594"/>
          </a:xfrm>
        </p:grpSpPr>
        <p:sp>
          <p:nvSpPr>
            <p:cNvPr id="30" name="자유형 29"/>
            <p:cNvSpPr/>
            <p:nvPr/>
          </p:nvSpPr>
          <p:spPr>
            <a:xfrm rot="1559506">
              <a:off x="701199" y="3075576"/>
              <a:ext cx="1429456" cy="1545411"/>
            </a:xfrm>
            <a:custGeom>
              <a:avLst/>
              <a:gdLst>
                <a:gd name="connsiteX0" fmla="*/ 0 w 990600"/>
                <a:gd name="connsiteY0" fmla="*/ 0 h 1466850"/>
                <a:gd name="connsiteX1" fmla="*/ 990600 w 990600"/>
                <a:gd name="connsiteY1" fmla="*/ 0 h 1466850"/>
                <a:gd name="connsiteX2" fmla="*/ 990600 w 990600"/>
                <a:gd name="connsiteY2" fmla="*/ 1466850 h 1466850"/>
                <a:gd name="connsiteX3" fmla="*/ 495300 w 990600"/>
                <a:gd name="connsiteY3" fmla="*/ 990600 h 1466850"/>
                <a:gd name="connsiteX4" fmla="*/ 0 w 990600"/>
                <a:gd name="connsiteY4" fmla="*/ 146685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600" h="1466850">
                  <a:moveTo>
                    <a:pt x="0" y="0"/>
                  </a:moveTo>
                  <a:lnTo>
                    <a:pt x="990600" y="0"/>
                  </a:lnTo>
                  <a:lnTo>
                    <a:pt x="990600" y="1466850"/>
                  </a:lnTo>
                  <a:lnTo>
                    <a:pt x="495300" y="990600"/>
                  </a:lnTo>
                  <a:lnTo>
                    <a:pt x="0" y="1466850"/>
                  </a:lnTo>
                  <a:close/>
                </a:path>
              </a:pathLst>
            </a:custGeom>
            <a:solidFill>
              <a:srgbClr val="FF5B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자유형 30"/>
            <p:cNvSpPr/>
            <p:nvPr/>
          </p:nvSpPr>
          <p:spPr>
            <a:xfrm rot="20040494" flipH="1">
              <a:off x="2387269" y="2955855"/>
              <a:ext cx="1429456" cy="1693832"/>
            </a:xfrm>
            <a:custGeom>
              <a:avLst/>
              <a:gdLst>
                <a:gd name="connsiteX0" fmla="*/ 0 w 990600"/>
                <a:gd name="connsiteY0" fmla="*/ 0 h 1466850"/>
                <a:gd name="connsiteX1" fmla="*/ 990600 w 990600"/>
                <a:gd name="connsiteY1" fmla="*/ 0 h 1466850"/>
                <a:gd name="connsiteX2" fmla="*/ 990600 w 990600"/>
                <a:gd name="connsiteY2" fmla="*/ 1466850 h 1466850"/>
                <a:gd name="connsiteX3" fmla="*/ 495300 w 990600"/>
                <a:gd name="connsiteY3" fmla="*/ 990600 h 1466850"/>
                <a:gd name="connsiteX4" fmla="*/ 0 w 990600"/>
                <a:gd name="connsiteY4" fmla="*/ 146685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0600" h="1466850">
                  <a:moveTo>
                    <a:pt x="0" y="0"/>
                  </a:moveTo>
                  <a:lnTo>
                    <a:pt x="990600" y="0"/>
                  </a:lnTo>
                  <a:lnTo>
                    <a:pt x="990600" y="1466850"/>
                  </a:lnTo>
                  <a:lnTo>
                    <a:pt x="495300" y="990600"/>
                  </a:lnTo>
                  <a:lnTo>
                    <a:pt x="0" y="1466850"/>
                  </a:lnTo>
                  <a:close/>
                </a:path>
              </a:pathLst>
            </a:custGeom>
            <a:solidFill>
              <a:srgbClr val="FF6D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타원 31"/>
            <p:cNvSpPr/>
            <p:nvPr/>
          </p:nvSpPr>
          <p:spPr>
            <a:xfrm>
              <a:off x="488473" y="253093"/>
              <a:ext cx="3305355" cy="330535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타원 32"/>
            <p:cNvSpPr/>
            <p:nvPr/>
          </p:nvSpPr>
          <p:spPr>
            <a:xfrm>
              <a:off x="846092" y="603798"/>
              <a:ext cx="2591171" cy="262414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46091" y="854041"/>
              <a:ext cx="2591172" cy="2193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상</a:t>
              </a:r>
              <a:endParaRPr lang="en-US" altLang="ko-KR" sz="36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  <a:p>
              <a:pPr algn="ctr"/>
              <a:r>
                <a:rPr lang="ko-KR" altLang="en-US" sz="3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이름</a:t>
              </a:r>
              <a:endParaRPr lang="ko-KR" altLang="en-US" sz="36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547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644</TotalTime>
  <Words>44</Words>
  <Application>Microsoft Office PowerPoint</Application>
  <PresentationFormat>A4 용지(210x297mm)</PresentationFormat>
  <Paragraphs>20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맑은 고딕</vt:lpstr>
      <vt:lpstr>온글잎 길벗나무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망고</dc:creator>
  <cp:lastModifiedBy>망고</cp:lastModifiedBy>
  <cp:revision>33</cp:revision>
  <cp:lastPrinted>2023-09-01T22:42:09Z</cp:lastPrinted>
  <dcterms:created xsi:type="dcterms:W3CDTF">2023-08-21T08:52:51Z</dcterms:created>
  <dcterms:modified xsi:type="dcterms:W3CDTF">2025-09-14T08:25:53Z</dcterms:modified>
</cp:coreProperties>
</file>