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5" r:id="rId4"/>
    <p:sldId id="257" r:id="rId5"/>
    <p:sldId id="258" r:id="rId6"/>
    <p:sldId id="259" r:id="rId7"/>
    <p:sldId id="260" r:id="rId8"/>
    <p:sldId id="261" r:id="rId9"/>
    <p:sldId id="268" r:id="rId10"/>
    <p:sldId id="269" r:id="rId11"/>
    <p:sldId id="270" r:id="rId12"/>
    <p:sldId id="266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D9F"/>
    <a:srgbClr val="FEF2D9"/>
    <a:srgbClr val="334087"/>
    <a:srgbClr val="51647F"/>
    <a:srgbClr val="FDD075"/>
    <a:srgbClr val="E63B65"/>
    <a:srgbClr val="245390"/>
    <a:srgbClr val="92E973"/>
    <a:srgbClr val="FEE7BA"/>
    <a:srgbClr val="FEE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828" y="60"/>
      </p:cViewPr>
      <p:guideLst>
        <p:guide orient="horz" pos="2183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86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204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7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26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28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96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422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05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0674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91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BA9CB-E2FD-4191-9EF4-4E79906E807F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5F527-3811-479F-BF83-E58473A0C6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08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0" y="1596488"/>
            <a:ext cx="9871114" cy="3380099"/>
            <a:chOff x="-2906080" y="-5857876"/>
            <a:chExt cx="15951935" cy="5462314"/>
          </a:xfrm>
        </p:grpSpPr>
        <p:grpSp>
          <p:nvGrpSpPr>
            <p:cNvPr id="15" name="그룹 14"/>
            <p:cNvGrpSpPr/>
            <p:nvPr/>
          </p:nvGrpSpPr>
          <p:grpSpPr>
            <a:xfrm>
              <a:off x="4634125" y="-2842771"/>
              <a:ext cx="8411730" cy="2447209"/>
              <a:chOff x="6778199" y="3015104"/>
              <a:chExt cx="8491863" cy="2470522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78199" y="3023485"/>
                <a:ext cx="3556426" cy="2462141"/>
              </a:xfrm>
              <a:prstGeom prst="rect">
                <a:avLst/>
              </a:prstGeom>
            </p:spPr>
          </p:pic>
          <p:pic>
            <p:nvPicPr>
              <p:cNvPr id="13" name="그림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523"/>
              <a:stretch/>
            </p:blipFill>
            <p:spPr>
              <a:xfrm>
                <a:off x="9993263" y="3018225"/>
                <a:ext cx="3039937" cy="2462141"/>
              </a:xfrm>
              <a:prstGeom prst="rect">
                <a:avLst/>
              </a:prstGeom>
            </p:spPr>
          </p:pic>
          <p:pic>
            <p:nvPicPr>
              <p:cNvPr id="14" name="그림 1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00" r="13834"/>
              <a:stretch/>
            </p:blipFill>
            <p:spPr>
              <a:xfrm>
                <a:off x="12682237" y="3015104"/>
                <a:ext cx="2587825" cy="2462141"/>
              </a:xfrm>
              <a:prstGeom prst="rect">
                <a:avLst/>
              </a:prstGeom>
            </p:spPr>
          </p:pic>
        </p:grp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34429" y="-5857876"/>
              <a:ext cx="3489074" cy="2415513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40"/>
            <a:stretch/>
          </p:blipFill>
          <p:spPr>
            <a:xfrm>
              <a:off x="1266825" y="-5840026"/>
              <a:ext cx="2992236" cy="2415513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33"/>
            <a:stretch/>
          </p:blipFill>
          <p:spPr>
            <a:xfrm>
              <a:off x="3914775" y="-5857875"/>
              <a:ext cx="2988974" cy="241551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42"/>
            <a:stretch/>
          </p:blipFill>
          <p:spPr>
            <a:xfrm>
              <a:off x="6565649" y="-5840026"/>
              <a:ext cx="2995650" cy="2415513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27"/>
            <a:stretch/>
          </p:blipFill>
          <p:spPr>
            <a:xfrm>
              <a:off x="-2906080" y="-2842770"/>
              <a:ext cx="2975248" cy="2415513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4"/>
            <a:stretch/>
          </p:blipFill>
          <p:spPr>
            <a:xfrm>
              <a:off x="-289892" y="-2842770"/>
              <a:ext cx="3022798" cy="2415513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57" r="11351"/>
            <a:stretch/>
          </p:blipFill>
          <p:spPr>
            <a:xfrm>
              <a:off x="2432906" y="-2842770"/>
              <a:ext cx="2567719" cy="2415513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04"/>
            <a:stretch/>
          </p:blipFill>
          <p:spPr>
            <a:xfrm>
              <a:off x="9363879" y="-5822177"/>
              <a:ext cx="2958598" cy="24155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0727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9499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세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45129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9499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요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0118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0" name="이등변 삼각형 1039"/>
          <p:cNvSpPr/>
          <p:nvPr/>
        </p:nvSpPr>
        <p:spPr>
          <a:xfrm rot="16200000">
            <a:off x="-238187" y="2667467"/>
            <a:ext cx="5543580" cy="1461767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0" name="그룹 139"/>
          <p:cNvGrpSpPr/>
          <p:nvPr/>
        </p:nvGrpSpPr>
        <p:grpSpPr>
          <a:xfrm>
            <a:off x="1733910" y="558285"/>
            <a:ext cx="1560880" cy="5649767"/>
            <a:chOff x="1733910" y="558285"/>
            <a:chExt cx="1560880" cy="5649767"/>
          </a:xfrm>
        </p:grpSpPr>
        <p:grpSp>
          <p:nvGrpSpPr>
            <p:cNvPr id="128" name="그룹 127"/>
            <p:cNvGrpSpPr/>
            <p:nvPr/>
          </p:nvGrpSpPr>
          <p:grpSpPr>
            <a:xfrm>
              <a:off x="2159935" y="558285"/>
              <a:ext cx="1107362" cy="5649767"/>
              <a:chOff x="2159935" y="558285"/>
              <a:chExt cx="1107362" cy="5649767"/>
            </a:xfrm>
          </p:grpSpPr>
          <p:cxnSp>
            <p:nvCxnSpPr>
              <p:cNvPr id="102" name="직선 연결선 101"/>
              <p:cNvCxnSpPr/>
              <p:nvPr/>
            </p:nvCxnSpPr>
            <p:spPr>
              <a:xfrm>
                <a:off x="3267297" y="558285"/>
                <a:ext cx="0" cy="5649767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/>
              <p:cNvCxnSpPr/>
              <p:nvPr/>
            </p:nvCxnSpPr>
            <p:spPr>
              <a:xfrm>
                <a:off x="2987935" y="853130"/>
                <a:ext cx="0" cy="5153288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/>
              <p:cNvCxnSpPr/>
              <p:nvPr/>
            </p:nvCxnSpPr>
            <p:spPr>
              <a:xfrm>
                <a:off x="2710713" y="1639310"/>
                <a:ext cx="0" cy="375819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/>
              <p:cNvCxnSpPr/>
              <p:nvPr/>
            </p:nvCxnSpPr>
            <p:spPr>
              <a:xfrm>
                <a:off x="2433490" y="2015191"/>
                <a:ext cx="0" cy="287147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/>
              <p:cNvCxnSpPr/>
              <p:nvPr/>
            </p:nvCxnSpPr>
            <p:spPr>
              <a:xfrm>
                <a:off x="2159935" y="2552700"/>
                <a:ext cx="0" cy="185420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그룹 128"/>
            <p:cNvGrpSpPr/>
            <p:nvPr/>
          </p:nvGrpSpPr>
          <p:grpSpPr>
            <a:xfrm rot="16200000">
              <a:off x="1960669" y="2644884"/>
              <a:ext cx="1107362" cy="1560880"/>
              <a:chOff x="2159936" y="1708551"/>
              <a:chExt cx="1107362" cy="1560880"/>
            </a:xfrm>
          </p:grpSpPr>
          <p:cxnSp>
            <p:nvCxnSpPr>
              <p:cNvPr id="130" name="직선 연결선 129"/>
              <p:cNvCxnSpPr/>
              <p:nvPr/>
            </p:nvCxnSpPr>
            <p:spPr>
              <a:xfrm rot="5400000">
                <a:off x="2642564" y="2617202"/>
                <a:ext cx="1249467" cy="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130"/>
              <p:cNvCxnSpPr/>
              <p:nvPr/>
            </p:nvCxnSpPr>
            <p:spPr>
              <a:xfrm rot="5400000">
                <a:off x="2312089" y="2572727"/>
                <a:ext cx="135169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직선 연결선 131"/>
              <p:cNvCxnSpPr/>
              <p:nvPr/>
            </p:nvCxnSpPr>
            <p:spPr>
              <a:xfrm rot="5400000">
                <a:off x="1952979" y="2466285"/>
                <a:ext cx="1515467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직선 연결선 132"/>
              <p:cNvCxnSpPr/>
              <p:nvPr/>
            </p:nvCxnSpPr>
            <p:spPr>
              <a:xfrm rot="5400000">
                <a:off x="1716389" y="2531471"/>
                <a:ext cx="143420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직선 연결선 133"/>
              <p:cNvCxnSpPr/>
              <p:nvPr/>
            </p:nvCxnSpPr>
            <p:spPr>
              <a:xfrm rot="5400000">
                <a:off x="1521453" y="2630949"/>
                <a:ext cx="1276965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66" name="그림 16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9" t="24447" r="35924" b="7497"/>
          <a:stretch/>
        </p:blipFill>
        <p:spPr>
          <a:xfrm>
            <a:off x="3788065" y="1562873"/>
            <a:ext cx="2633381" cy="4814765"/>
          </a:xfrm>
          <a:prstGeom prst="rect">
            <a:avLst/>
          </a:prstGeom>
        </p:spPr>
      </p:pic>
      <p:sp>
        <p:nvSpPr>
          <p:cNvPr id="318" name="이등변 삼각형 317"/>
          <p:cNvSpPr/>
          <p:nvPr/>
        </p:nvSpPr>
        <p:spPr>
          <a:xfrm rot="5400000" flipH="1">
            <a:off x="4752789" y="2706736"/>
            <a:ext cx="5543580" cy="1461767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1" name="그룹 140"/>
          <p:cNvGrpSpPr/>
          <p:nvPr/>
        </p:nvGrpSpPr>
        <p:grpSpPr>
          <a:xfrm flipH="1">
            <a:off x="6790635" y="564728"/>
            <a:ext cx="1560880" cy="5649767"/>
            <a:chOff x="1733910" y="558285"/>
            <a:chExt cx="1560880" cy="5649767"/>
          </a:xfrm>
        </p:grpSpPr>
        <p:grpSp>
          <p:nvGrpSpPr>
            <p:cNvPr id="142" name="그룹 141"/>
            <p:cNvGrpSpPr/>
            <p:nvPr/>
          </p:nvGrpSpPr>
          <p:grpSpPr>
            <a:xfrm>
              <a:off x="2159935" y="558285"/>
              <a:ext cx="1107362" cy="5649767"/>
              <a:chOff x="2159935" y="558285"/>
              <a:chExt cx="1107362" cy="5649767"/>
            </a:xfrm>
          </p:grpSpPr>
          <p:cxnSp>
            <p:nvCxnSpPr>
              <p:cNvPr id="149" name="직선 연결선 148"/>
              <p:cNvCxnSpPr/>
              <p:nvPr/>
            </p:nvCxnSpPr>
            <p:spPr>
              <a:xfrm>
                <a:off x="3267297" y="558285"/>
                <a:ext cx="0" cy="5649767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직선 연결선 149"/>
              <p:cNvCxnSpPr/>
              <p:nvPr/>
            </p:nvCxnSpPr>
            <p:spPr>
              <a:xfrm>
                <a:off x="2987935" y="853130"/>
                <a:ext cx="0" cy="5153288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직선 연결선 150"/>
              <p:cNvCxnSpPr/>
              <p:nvPr/>
            </p:nvCxnSpPr>
            <p:spPr>
              <a:xfrm>
                <a:off x="2710713" y="1639310"/>
                <a:ext cx="0" cy="375819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직선 연결선 151"/>
              <p:cNvCxnSpPr/>
              <p:nvPr/>
            </p:nvCxnSpPr>
            <p:spPr>
              <a:xfrm>
                <a:off x="2433490" y="2015191"/>
                <a:ext cx="0" cy="287147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직선 연결선 152"/>
              <p:cNvCxnSpPr/>
              <p:nvPr/>
            </p:nvCxnSpPr>
            <p:spPr>
              <a:xfrm>
                <a:off x="2159935" y="2552700"/>
                <a:ext cx="0" cy="185420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그룹 142"/>
            <p:cNvGrpSpPr/>
            <p:nvPr/>
          </p:nvGrpSpPr>
          <p:grpSpPr>
            <a:xfrm rot="16200000">
              <a:off x="1960669" y="2644884"/>
              <a:ext cx="1107362" cy="1560880"/>
              <a:chOff x="2159936" y="1708551"/>
              <a:chExt cx="1107362" cy="1560880"/>
            </a:xfrm>
          </p:grpSpPr>
          <p:cxnSp>
            <p:nvCxnSpPr>
              <p:cNvPr id="144" name="직선 연결선 143"/>
              <p:cNvCxnSpPr/>
              <p:nvPr/>
            </p:nvCxnSpPr>
            <p:spPr>
              <a:xfrm rot="5400000">
                <a:off x="2642564" y="2617202"/>
                <a:ext cx="1249467" cy="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직선 연결선 144"/>
              <p:cNvCxnSpPr/>
              <p:nvPr/>
            </p:nvCxnSpPr>
            <p:spPr>
              <a:xfrm rot="5400000">
                <a:off x="2312089" y="2572727"/>
                <a:ext cx="135169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직선 연결선 145"/>
              <p:cNvCxnSpPr/>
              <p:nvPr/>
            </p:nvCxnSpPr>
            <p:spPr>
              <a:xfrm rot="5400000">
                <a:off x="1952979" y="2466285"/>
                <a:ext cx="1515467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직선 연결선 146"/>
              <p:cNvCxnSpPr/>
              <p:nvPr/>
            </p:nvCxnSpPr>
            <p:spPr>
              <a:xfrm rot="5400000">
                <a:off x="1716389" y="2531471"/>
                <a:ext cx="143420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147"/>
              <p:cNvCxnSpPr/>
              <p:nvPr/>
            </p:nvCxnSpPr>
            <p:spPr>
              <a:xfrm rot="5400000">
                <a:off x="1521453" y="2630949"/>
                <a:ext cx="1276965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  <p:grpSp>
        <p:nvGrpSpPr>
          <p:cNvPr id="1039" name="그룹 1038"/>
          <p:cNvGrpSpPr/>
          <p:nvPr/>
        </p:nvGrpSpPr>
        <p:grpSpPr>
          <a:xfrm>
            <a:off x="2974759" y="3144453"/>
            <a:ext cx="602015" cy="877883"/>
            <a:chOff x="2974759" y="3144453"/>
            <a:chExt cx="602015" cy="877883"/>
          </a:xfrm>
        </p:grpSpPr>
        <p:grpSp>
          <p:nvGrpSpPr>
            <p:cNvPr id="1029" name="그룹 1028"/>
            <p:cNvGrpSpPr/>
            <p:nvPr/>
          </p:nvGrpSpPr>
          <p:grpSpPr>
            <a:xfrm>
              <a:off x="2985428" y="3147521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1028" name="그룹 1027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027" name="타원 1026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2" name="타원 17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74" name="그룹 173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75" name="타원 174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6" name="타원 175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78" name="그룹 177"/>
            <p:cNvGrpSpPr/>
            <p:nvPr/>
          </p:nvGrpSpPr>
          <p:grpSpPr>
            <a:xfrm rot="16200000">
              <a:off x="2977593" y="3141619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179" name="그룹 178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83" name="타원 182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4" name="타원 183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80" name="그룹 179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81" name="타원 180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2" name="타원 18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031" name="타원 1030"/>
            <p:cNvSpPr/>
            <p:nvPr/>
          </p:nvSpPr>
          <p:spPr>
            <a:xfrm>
              <a:off x="3075786" y="3229531"/>
              <a:ext cx="388638" cy="41320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34" name="그룹 1033"/>
            <p:cNvGrpSpPr/>
            <p:nvPr/>
          </p:nvGrpSpPr>
          <p:grpSpPr>
            <a:xfrm>
              <a:off x="3133920" y="3177141"/>
              <a:ext cx="115414" cy="115414"/>
              <a:chOff x="3799236" y="3352890"/>
              <a:chExt cx="115414" cy="115414"/>
            </a:xfrm>
          </p:grpSpPr>
          <p:sp>
            <p:nvSpPr>
              <p:cNvPr id="1033" name="타원 103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타원 188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1" name="그룹 190"/>
            <p:cNvGrpSpPr/>
            <p:nvPr/>
          </p:nvGrpSpPr>
          <p:grpSpPr>
            <a:xfrm>
              <a:off x="3013172" y="3296189"/>
              <a:ext cx="115414" cy="115414"/>
              <a:chOff x="3799236" y="3352890"/>
              <a:chExt cx="115414" cy="115414"/>
            </a:xfrm>
          </p:grpSpPr>
          <p:sp>
            <p:nvSpPr>
              <p:cNvPr id="192" name="타원 191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타원 192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4" name="그룹 193"/>
            <p:cNvGrpSpPr/>
            <p:nvPr/>
          </p:nvGrpSpPr>
          <p:grpSpPr>
            <a:xfrm>
              <a:off x="3301444" y="3170630"/>
              <a:ext cx="115414" cy="115414"/>
              <a:chOff x="3799236" y="3352890"/>
              <a:chExt cx="115414" cy="115414"/>
            </a:xfrm>
          </p:grpSpPr>
          <p:sp>
            <p:nvSpPr>
              <p:cNvPr id="195" name="타원 19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타원 19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7" name="그룹 196"/>
            <p:cNvGrpSpPr/>
            <p:nvPr/>
          </p:nvGrpSpPr>
          <p:grpSpPr>
            <a:xfrm>
              <a:off x="3420124" y="3297474"/>
              <a:ext cx="115414" cy="115414"/>
              <a:chOff x="3799236" y="3352890"/>
              <a:chExt cx="115414" cy="115414"/>
            </a:xfrm>
          </p:grpSpPr>
          <p:sp>
            <p:nvSpPr>
              <p:cNvPr id="198" name="타원 197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타원 198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0" name="그룹 199"/>
            <p:cNvGrpSpPr/>
            <p:nvPr/>
          </p:nvGrpSpPr>
          <p:grpSpPr>
            <a:xfrm>
              <a:off x="3126414" y="3582646"/>
              <a:ext cx="115414" cy="115414"/>
              <a:chOff x="3799236" y="3352890"/>
              <a:chExt cx="115414" cy="115414"/>
            </a:xfrm>
          </p:grpSpPr>
          <p:sp>
            <p:nvSpPr>
              <p:cNvPr id="201" name="타원 20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타원 20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3" name="그룹 202"/>
            <p:cNvGrpSpPr/>
            <p:nvPr/>
          </p:nvGrpSpPr>
          <p:grpSpPr>
            <a:xfrm>
              <a:off x="3303029" y="3593765"/>
              <a:ext cx="115414" cy="115414"/>
              <a:chOff x="3799236" y="3352890"/>
              <a:chExt cx="115414" cy="115414"/>
            </a:xfrm>
          </p:grpSpPr>
          <p:sp>
            <p:nvSpPr>
              <p:cNvPr id="204" name="타원 203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" name="타원 204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6" name="그룹 205"/>
            <p:cNvGrpSpPr/>
            <p:nvPr/>
          </p:nvGrpSpPr>
          <p:grpSpPr>
            <a:xfrm>
              <a:off x="3008335" y="3461176"/>
              <a:ext cx="115414" cy="115414"/>
              <a:chOff x="3799236" y="3352890"/>
              <a:chExt cx="115414" cy="115414"/>
            </a:xfrm>
          </p:grpSpPr>
          <p:sp>
            <p:nvSpPr>
              <p:cNvPr id="207" name="타원 206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" name="타원 207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9" name="그룹 208"/>
            <p:cNvGrpSpPr/>
            <p:nvPr/>
          </p:nvGrpSpPr>
          <p:grpSpPr>
            <a:xfrm>
              <a:off x="3428658" y="3470923"/>
              <a:ext cx="115414" cy="115414"/>
              <a:chOff x="3799236" y="3352890"/>
              <a:chExt cx="115414" cy="115414"/>
            </a:xfrm>
          </p:grpSpPr>
          <p:sp>
            <p:nvSpPr>
              <p:cNvPr id="210" name="타원 209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1" name="타원 210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4" name="타원 153"/>
            <p:cNvSpPr/>
            <p:nvPr/>
          </p:nvSpPr>
          <p:spPr>
            <a:xfrm>
              <a:off x="2994964" y="3440526"/>
              <a:ext cx="581810" cy="581810"/>
            </a:xfrm>
            <a:prstGeom prst="ellipse">
              <a:avLst/>
            </a:prstGeom>
            <a:noFill/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36" name="그룹 1035"/>
            <p:cNvGrpSpPr/>
            <p:nvPr/>
          </p:nvGrpSpPr>
          <p:grpSpPr>
            <a:xfrm>
              <a:off x="3188643" y="3339269"/>
              <a:ext cx="169071" cy="169071"/>
              <a:chOff x="3819346" y="2905028"/>
              <a:chExt cx="169071" cy="169071"/>
            </a:xfrm>
          </p:grpSpPr>
          <p:sp>
            <p:nvSpPr>
              <p:cNvPr id="1035" name="모서리가 둥근 직사각형 1034"/>
              <p:cNvSpPr/>
              <p:nvPr/>
            </p:nvSpPr>
            <p:spPr>
              <a:xfrm>
                <a:off x="3819346" y="2905028"/>
                <a:ext cx="169071" cy="169071"/>
              </a:xfrm>
              <a:prstGeom prst="roundRect">
                <a:avLst>
                  <a:gd name="adj" fmla="val 33568"/>
                </a:avLst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3" name="타원 212"/>
              <p:cNvSpPr/>
              <p:nvPr/>
            </p:nvSpPr>
            <p:spPr>
              <a:xfrm>
                <a:off x="3849717" y="2928436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38" name="타원 1037"/>
            <p:cNvSpPr/>
            <p:nvPr/>
          </p:nvSpPr>
          <p:spPr>
            <a:xfrm>
              <a:off x="3144051" y="3309223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7" name="타원 216"/>
            <p:cNvSpPr/>
            <p:nvPr/>
          </p:nvSpPr>
          <p:spPr>
            <a:xfrm>
              <a:off x="3354504" y="3304098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8" name="타원 217"/>
            <p:cNvSpPr/>
            <p:nvPr/>
          </p:nvSpPr>
          <p:spPr>
            <a:xfrm>
              <a:off x="3148413" y="3514989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9" name="타원 218"/>
            <p:cNvSpPr/>
            <p:nvPr/>
          </p:nvSpPr>
          <p:spPr>
            <a:xfrm>
              <a:off x="3358866" y="3509864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1" name="그룹 220"/>
          <p:cNvGrpSpPr/>
          <p:nvPr/>
        </p:nvGrpSpPr>
        <p:grpSpPr>
          <a:xfrm>
            <a:off x="6517903" y="3144453"/>
            <a:ext cx="602015" cy="877883"/>
            <a:chOff x="2974759" y="3144453"/>
            <a:chExt cx="602015" cy="877883"/>
          </a:xfrm>
        </p:grpSpPr>
        <p:grpSp>
          <p:nvGrpSpPr>
            <p:cNvPr id="222" name="그룹 221"/>
            <p:cNvGrpSpPr/>
            <p:nvPr/>
          </p:nvGrpSpPr>
          <p:grpSpPr>
            <a:xfrm>
              <a:off x="2985428" y="3147521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263" name="그룹 262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7" name="타원 266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8" name="타원 267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4" name="그룹 263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5" name="타원 264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6" name="타원 265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23" name="그룹 222"/>
            <p:cNvGrpSpPr/>
            <p:nvPr/>
          </p:nvGrpSpPr>
          <p:grpSpPr>
            <a:xfrm rot="16200000">
              <a:off x="2977593" y="3141619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257" name="그룹 256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1" name="타원 260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2" name="타원 26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8" name="그룹 257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59" name="타원 258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0" name="타원 259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224" name="타원 223"/>
            <p:cNvSpPr/>
            <p:nvPr/>
          </p:nvSpPr>
          <p:spPr>
            <a:xfrm>
              <a:off x="3075786" y="3229531"/>
              <a:ext cx="388638" cy="41320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5" name="그룹 224"/>
            <p:cNvGrpSpPr/>
            <p:nvPr/>
          </p:nvGrpSpPr>
          <p:grpSpPr>
            <a:xfrm>
              <a:off x="3133920" y="3177141"/>
              <a:ext cx="115414" cy="115414"/>
              <a:chOff x="3799236" y="3352890"/>
              <a:chExt cx="115414" cy="115414"/>
            </a:xfrm>
          </p:grpSpPr>
          <p:sp>
            <p:nvSpPr>
              <p:cNvPr id="255" name="타원 25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6" name="타원 25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6" name="그룹 225"/>
            <p:cNvGrpSpPr/>
            <p:nvPr/>
          </p:nvGrpSpPr>
          <p:grpSpPr>
            <a:xfrm>
              <a:off x="3013172" y="3296189"/>
              <a:ext cx="115414" cy="115414"/>
              <a:chOff x="3799236" y="3352890"/>
              <a:chExt cx="115414" cy="115414"/>
            </a:xfrm>
          </p:grpSpPr>
          <p:sp>
            <p:nvSpPr>
              <p:cNvPr id="253" name="타원 25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4" name="타원 253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7" name="그룹 226"/>
            <p:cNvGrpSpPr/>
            <p:nvPr/>
          </p:nvGrpSpPr>
          <p:grpSpPr>
            <a:xfrm>
              <a:off x="3301444" y="3170630"/>
              <a:ext cx="115414" cy="115414"/>
              <a:chOff x="3799236" y="3352890"/>
              <a:chExt cx="115414" cy="115414"/>
            </a:xfrm>
          </p:grpSpPr>
          <p:sp>
            <p:nvSpPr>
              <p:cNvPr id="251" name="타원 25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2" name="타원 25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8" name="그룹 227"/>
            <p:cNvGrpSpPr/>
            <p:nvPr/>
          </p:nvGrpSpPr>
          <p:grpSpPr>
            <a:xfrm>
              <a:off x="3420124" y="3297474"/>
              <a:ext cx="115414" cy="115414"/>
              <a:chOff x="3799236" y="3352890"/>
              <a:chExt cx="115414" cy="115414"/>
            </a:xfrm>
          </p:grpSpPr>
          <p:sp>
            <p:nvSpPr>
              <p:cNvPr id="249" name="타원 248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0" name="타원 249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9" name="그룹 228"/>
            <p:cNvGrpSpPr/>
            <p:nvPr/>
          </p:nvGrpSpPr>
          <p:grpSpPr>
            <a:xfrm>
              <a:off x="3126414" y="3582646"/>
              <a:ext cx="115414" cy="115414"/>
              <a:chOff x="3799236" y="3352890"/>
              <a:chExt cx="115414" cy="115414"/>
            </a:xfrm>
          </p:grpSpPr>
          <p:sp>
            <p:nvSpPr>
              <p:cNvPr id="247" name="타원 246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8" name="타원 247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0" name="그룹 229"/>
            <p:cNvGrpSpPr/>
            <p:nvPr/>
          </p:nvGrpSpPr>
          <p:grpSpPr>
            <a:xfrm>
              <a:off x="3303029" y="3593765"/>
              <a:ext cx="115414" cy="115414"/>
              <a:chOff x="3799236" y="3352890"/>
              <a:chExt cx="115414" cy="115414"/>
            </a:xfrm>
          </p:grpSpPr>
          <p:sp>
            <p:nvSpPr>
              <p:cNvPr id="245" name="타원 24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6" name="타원 24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1" name="그룹 230"/>
            <p:cNvGrpSpPr/>
            <p:nvPr/>
          </p:nvGrpSpPr>
          <p:grpSpPr>
            <a:xfrm>
              <a:off x="3008335" y="3461176"/>
              <a:ext cx="115414" cy="115414"/>
              <a:chOff x="3799236" y="3352890"/>
              <a:chExt cx="115414" cy="115414"/>
            </a:xfrm>
          </p:grpSpPr>
          <p:sp>
            <p:nvSpPr>
              <p:cNvPr id="243" name="타원 24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4" name="타원 243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2" name="그룹 231"/>
            <p:cNvGrpSpPr/>
            <p:nvPr/>
          </p:nvGrpSpPr>
          <p:grpSpPr>
            <a:xfrm>
              <a:off x="3428658" y="3470923"/>
              <a:ext cx="115414" cy="115414"/>
              <a:chOff x="3799236" y="3352890"/>
              <a:chExt cx="115414" cy="115414"/>
            </a:xfrm>
          </p:grpSpPr>
          <p:sp>
            <p:nvSpPr>
              <p:cNvPr id="241" name="타원 24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2" name="타원 24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3" name="타원 232"/>
            <p:cNvSpPr/>
            <p:nvPr/>
          </p:nvSpPr>
          <p:spPr>
            <a:xfrm>
              <a:off x="2994964" y="3440526"/>
              <a:ext cx="581810" cy="581810"/>
            </a:xfrm>
            <a:prstGeom prst="ellipse">
              <a:avLst/>
            </a:prstGeom>
            <a:noFill/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4" name="그룹 233"/>
            <p:cNvGrpSpPr/>
            <p:nvPr/>
          </p:nvGrpSpPr>
          <p:grpSpPr>
            <a:xfrm>
              <a:off x="3188643" y="3339269"/>
              <a:ext cx="169071" cy="169071"/>
              <a:chOff x="3819346" y="2905028"/>
              <a:chExt cx="169071" cy="169071"/>
            </a:xfrm>
          </p:grpSpPr>
          <p:sp>
            <p:nvSpPr>
              <p:cNvPr id="239" name="모서리가 둥근 직사각형 238"/>
              <p:cNvSpPr/>
              <p:nvPr/>
            </p:nvSpPr>
            <p:spPr>
              <a:xfrm>
                <a:off x="3819346" y="2905028"/>
                <a:ext cx="169071" cy="169071"/>
              </a:xfrm>
              <a:prstGeom prst="roundRect">
                <a:avLst>
                  <a:gd name="adj" fmla="val 33568"/>
                </a:avLst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0" name="타원 239"/>
              <p:cNvSpPr/>
              <p:nvPr/>
            </p:nvSpPr>
            <p:spPr>
              <a:xfrm>
                <a:off x="3849717" y="2928436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5" name="타원 234"/>
            <p:cNvSpPr/>
            <p:nvPr/>
          </p:nvSpPr>
          <p:spPr>
            <a:xfrm>
              <a:off x="3144051" y="3309223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타원 235"/>
            <p:cNvSpPr/>
            <p:nvPr/>
          </p:nvSpPr>
          <p:spPr>
            <a:xfrm>
              <a:off x="3354504" y="3304098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7" name="타원 236"/>
            <p:cNvSpPr/>
            <p:nvPr/>
          </p:nvSpPr>
          <p:spPr>
            <a:xfrm>
              <a:off x="3148413" y="3514989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8" name="타원 237"/>
            <p:cNvSpPr/>
            <p:nvPr/>
          </p:nvSpPr>
          <p:spPr>
            <a:xfrm>
              <a:off x="3358866" y="3509864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276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0" name="이등변 삼각형 1039"/>
          <p:cNvSpPr/>
          <p:nvPr/>
        </p:nvSpPr>
        <p:spPr>
          <a:xfrm rot="16200000">
            <a:off x="-238187" y="2667467"/>
            <a:ext cx="5543580" cy="1461767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0" name="그룹 139"/>
          <p:cNvGrpSpPr/>
          <p:nvPr/>
        </p:nvGrpSpPr>
        <p:grpSpPr>
          <a:xfrm>
            <a:off x="1733910" y="558285"/>
            <a:ext cx="1560880" cy="5649767"/>
            <a:chOff x="1733910" y="558285"/>
            <a:chExt cx="1560880" cy="5649767"/>
          </a:xfrm>
        </p:grpSpPr>
        <p:grpSp>
          <p:nvGrpSpPr>
            <p:cNvPr id="128" name="그룹 127"/>
            <p:cNvGrpSpPr/>
            <p:nvPr/>
          </p:nvGrpSpPr>
          <p:grpSpPr>
            <a:xfrm>
              <a:off x="2159935" y="558285"/>
              <a:ext cx="1107362" cy="5649767"/>
              <a:chOff x="2159935" y="558285"/>
              <a:chExt cx="1107362" cy="5649767"/>
            </a:xfrm>
          </p:grpSpPr>
          <p:cxnSp>
            <p:nvCxnSpPr>
              <p:cNvPr id="102" name="직선 연결선 101"/>
              <p:cNvCxnSpPr/>
              <p:nvPr/>
            </p:nvCxnSpPr>
            <p:spPr>
              <a:xfrm>
                <a:off x="3267297" y="558285"/>
                <a:ext cx="0" cy="5649767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/>
              <p:cNvCxnSpPr/>
              <p:nvPr/>
            </p:nvCxnSpPr>
            <p:spPr>
              <a:xfrm>
                <a:off x="2987935" y="853130"/>
                <a:ext cx="0" cy="5153288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/>
              <p:cNvCxnSpPr/>
              <p:nvPr/>
            </p:nvCxnSpPr>
            <p:spPr>
              <a:xfrm>
                <a:off x="2710713" y="1639310"/>
                <a:ext cx="0" cy="375819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/>
              <p:cNvCxnSpPr/>
              <p:nvPr/>
            </p:nvCxnSpPr>
            <p:spPr>
              <a:xfrm>
                <a:off x="2433490" y="2015191"/>
                <a:ext cx="0" cy="287147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/>
              <p:cNvCxnSpPr/>
              <p:nvPr/>
            </p:nvCxnSpPr>
            <p:spPr>
              <a:xfrm>
                <a:off x="2159935" y="2552700"/>
                <a:ext cx="0" cy="185420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그룹 128"/>
            <p:cNvGrpSpPr/>
            <p:nvPr/>
          </p:nvGrpSpPr>
          <p:grpSpPr>
            <a:xfrm rot="16200000">
              <a:off x="1960669" y="2644884"/>
              <a:ext cx="1107362" cy="1560880"/>
              <a:chOff x="2159936" y="1708551"/>
              <a:chExt cx="1107362" cy="1560880"/>
            </a:xfrm>
          </p:grpSpPr>
          <p:cxnSp>
            <p:nvCxnSpPr>
              <p:cNvPr id="130" name="직선 연결선 129"/>
              <p:cNvCxnSpPr/>
              <p:nvPr/>
            </p:nvCxnSpPr>
            <p:spPr>
              <a:xfrm rot="5400000">
                <a:off x="2642564" y="2617202"/>
                <a:ext cx="1249467" cy="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130"/>
              <p:cNvCxnSpPr/>
              <p:nvPr/>
            </p:nvCxnSpPr>
            <p:spPr>
              <a:xfrm rot="5400000">
                <a:off x="2312089" y="2572727"/>
                <a:ext cx="135169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직선 연결선 131"/>
              <p:cNvCxnSpPr/>
              <p:nvPr/>
            </p:nvCxnSpPr>
            <p:spPr>
              <a:xfrm rot="5400000">
                <a:off x="1952979" y="2466285"/>
                <a:ext cx="1515467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직선 연결선 132"/>
              <p:cNvCxnSpPr/>
              <p:nvPr/>
            </p:nvCxnSpPr>
            <p:spPr>
              <a:xfrm rot="5400000">
                <a:off x="1716389" y="2531471"/>
                <a:ext cx="143420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직선 연결선 133"/>
              <p:cNvCxnSpPr/>
              <p:nvPr/>
            </p:nvCxnSpPr>
            <p:spPr>
              <a:xfrm rot="5400000">
                <a:off x="1521453" y="2630949"/>
                <a:ext cx="1276965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8" name="이등변 삼각형 317"/>
          <p:cNvSpPr/>
          <p:nvPr/>
        </p:nvSpPr>
        <p:spPr>
          <a:xfrm rot="5400000" flipH="1">
            <a:off x="4752789" y="2706736"/>
            <a:ext cx="5543580" cy="1461767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1" name="그룹 140"/>
          <p:cNvGrpSpPr/>
          <p:nvPr/>
        </p:nvGrpSpPr>
        <p:grpSpPr>
          <a:xfrm flipH="1">
            <a:off x="6790635" y="564728"/>
            <a:ext cx="1560880" cy="5649767"/>
            <a:chOff x="1733910" y="558285"/>
            <a:chExt cx="1560880" cy="5649767"/>
          </a:xfrm>
        </p:grpSpPr>
        <p:grpSp>
          <p:nvGrpSpPr>
            <p:cNvPr id="142" name="그룹 141"/>
            <p:cNvGrpSpPr/>
            <p:nvPr/>
          </p:nvGrpSpPr>
          <p:grpSpPr>
            <a:xfrm>
              <a:off x="2159935" y="558285"/>
              <a:ext cx="1107362" cy="5649767"/>
              <a:chOff x="2159935" y="558285"/>
              <a:chExt cx="1107362" cy="5649767"/>
            </a:xfrm>
          </p:grpSpPr>
          <p:cxnSp>
            <p:nvCxnSpPr>
              <p:cNvPr id="149" name="직선 연결선 148"/>
              <p:cNvCxnSpPr/>
              <p:nvPr/>
            </p:nvCxnSpPr>
            <p:spPr>
              <a:xfrm>
                <a:off x="3267297" y="558285"/>
                <a:ext cx="0" cy="5649767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직선 연결선 149"/>
              <p:cNvCxnSpPr/>
              <p:nvPr/>
            </p:nvCxnSpPr>
            <p:spPr>
              <a:xfrm>
                <a:off x="2987935" y="853130"/>
                <a:ext cx="0" cy="5153288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직선 연결선 150"/>
              <p:cNvCxnSpPr/>
              <p:nvPr/>
            </p:nvCxnSpPr>
            <p:spPr>
              <a:xfrm>
                <a:off x="2710713" y="1639310"/>
                <a:ext cx="0" cy="375819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직선 연결선 151"/>
              <p:cNvCxnSpPr/>
              <p:nvPr/>
            </p:nvCxnSpPr>
            <p:spPr>
              <a:xfrm>
                <a:off x="2433490" y="2015191"/>
                <a:ext cx="0" cy="287147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직선 연결선 152"/>
              <p:cNvCxnSpPr/>
              <p:nvPr/>
            </p:nvCxnSpPr>
            <p:spPr>
              <a:xfrm>
                <a:off x="2159935" y="2552700"/>
                <a:ext cx="0" cy="185420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그룹 142"/>
            <p:cNvGrpSpPr/>
            <p:nvPr/>
          </p:nvGrpSpPr>
          <p:grpSpPr>
            <a:xfrm rot="16200000">
              <a:off x="1960669" y="2644884"/>
              <a:ext cx="1107362" cy="1560880"/>
              <a:chOff x="2159936" y="1708551"/>
              <a:chExt cx="1107362" cy="1560880"/>
            </a:xfrm>
          </p:grpSpPr>
          <p:cxnSp>
            <p:nvCxnSpPr>
              <p:cNvPr id="144" name="직선 연결선 143"/>
              <p:cNvCxnSpPr/>
              <p:nvPr/>
            </p:nvCxnSpPr>
            <p:spPr>
              <a:xfrm rot="5400000">
                <a:off x="2642564" y="2617202"/>
                <a:ext cx="1249467" cy="1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직선 연결선 144"/>
              <p:cNvCxnSpPr/>
              <p:nvPr/>
            </p:nvCxnSpPr>
            <p:spPr>
              <a:xfrm rot="5400000">
                <a:off x="2312089" y="2572727"/>
                <a:ext cx="135169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직선 연결선 145"/>
              <p:cNvCxnSpPr/>
              <p:nvPr/>
            </p:nvCxnSpPr>
            <p:spPr>
              <a:xfrm rot="5400000">
                <a:off x="1952979" y="2466285"/>
                <a:ext cx="1515467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직선 연결선 146"/>
              <p:cNvCxnSpPr/>
              <p:nvPr/>
            </p:nvCxnSpPr>
            <p:spPr>
              <a:xfrm rot="5400000">
                <a:off x="1716389" y="2531471"/>
                <a:ext cx="1434201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직선 연결선 147"/>
              <p:cNvCxnSpPr/>
              <p:nvPr/>
            </p:nvCxnSpPr>
            <p:spPr>
              <a:xfrm rot="5400000">
                <a:off x="1521453" y="2630949"/>
                <a:ext cx="1276965" cy="0"/>
              </a:xfrm>
              <a:prstGeom prst="line">
                <a:avLst/>
              </a:prstGeom>
              <a:ln w="107950">
                <a:solidFill>
                  <a:srgbClr val="77563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  <p:grpSp>
        <p:nvGrpSpPr>
          <p:cNvPr id="1039" name="그룹 1038"/>
          <p:cNvGrpSpPr/>
          <p:nvPr/>
        </p:nvGrpSpPr>
        <p:grpSpPr>
          <a:xfrm>
            <a:off x="2974759" y="3144453"/>
            <a:ext cx="602015" cy="877883"/>
            <a:chOff x="2974759" y="3144453"/>
            <a:chExt cx="602015" cy="877883"/>
          </a:xfrm>
        </p:grpSpPr>
        <p:grpSp>
          <p:nvGrpSpPr>
            <p:cNvPr id="1029" name="그룹 1028"/>
            <p:cNvGrpSpPr/>
            <p:nvPr/>
          </p:nvGrpSpPr>
          <p:grpSpPr>
            <a:xfrm>
              <a:off x="2985428" y="3147521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1028" name="그룹 1027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027" name="타원 1026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2" name="타원 17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74" name="그룹 173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75" name="타원 174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6" name="타원 175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78" name="그룹 177"/>
            <p:cNvGrpSpPr/>
            <p:nvPr/>
          </p:nvGrpSpPr>
          <p:grpSpPr>
            <a:xfrm rot="16200000">
              <a:off x="2977593" y="3141619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179" name="그룹 178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83" name="타원 182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4" name="타원 183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80" name="그룹 179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181" name="타원 180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2" name="타원 18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031" name="타원 1030"/>
            <p:cNvSpPr/>
            <p:nvPr/>
          </p:nvSpPr>
          <p:spPr>
            <a:xfrm>
              <a:off x="3075786" y="3229531"/>
              <a:ext cx="388638" cy="41320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34" name="그룹 1033"/>
            <p:cNvGrpSpPr/>
            <p:nvPr/>
          </p:nvGrpSpPr>
          <p:grpSpPr>
            <a:xfrm>
              <a:off x="3133920" y="3177141"/>
              <a:ext cx="115414" cy="115414"/>
              <a:chOff x="3799236" y="3352890"/>
              <a:chExt cx="115414" cy="115414"/>
            </a:xfrm>
          </p:grpSpPr>
          <p:sp>
            <p:nvSpPr>
              <p:cNvPr id="1033" name="타원 103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타원 188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1" name="그룹 190"/>
            <p:cNvGrpSpPr/>
            <p:nvPr/>
          </p:nvGrpSpPr>
          <p:grpSpPr>
            <a:xfrm>
              <a:off x="3013172" y="3296189"/>
              <a:ext cx="115414" cy="115414"/>
              <a:chOff x="3799236" y="3352890"/>
              <a:chExt cx="115414" cy="115414"/>
            </a:xfrm>
          </p:grpSpPr>
          <p:sp>
            <p:nvSpPr>
              <p:cNvPr id="192" name="타원 191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타원 192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4" name="그룹 193"/>
            <p:cNvGrpSpPr/>
            <p:nvPr/>
          </p:nvGrpSpPr>
          <p:grpSpPr>
            <a:xfrm>
              <a:off x="3301444" y="3170630"/>
              <a:ext cx="115414" cy="115414"/>
              <a:chOff x="3799236" y="3352890"/>
              <a:chExt cx="115414" cy="115414"/>
            </a:xfrm>
          </p:grpSpPr>
          <p:sp>
            <p:nvSpPr>
              <p:cNvPr id="195" name="타원 19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타원 19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97" name="그룹 196"/>
            <p:cNvGrpSpPr/>
            <p:nvPr/>
          </p:nvGrpSpPr>
          <p:grpSpPr>
            <a:xfrm>
              <a:off x="3420124" y="3297474"/>
              <a:ext cx="115414" cy="115414"/>
              <a:chOff x="3799236" y="3352890"/>
              <a:chExt cx="115414" cy="115414"/>
            </a:xfrm>
          </p:grpSpPr>
          <p:sp>
            <p:nvSpPr>
              <p:cNvPr id="198" name="타원 197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타원 198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0" name="그룹 199"/>
            <p:cNvGrpSpPr/>
            <p:nvPr/>
          </p:nvGrpSpPr>
          <p:grpSpPr>
            <a:xfrm>
              <a:off x="3126414" y="3582646"/>
              <a:ext cx="115414" cy="115414"/>
              <a:chOff x="3799236" y="3352890"/>
              <a:chExt cx="115414" cy="115414"/>
            </a:xfrm>
          </p:grpSpPr>
          <p:sp>
            <p:nvSpPr>
              <p:cNvPr id="201" name="타원 20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타원 20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3" name="그룹 202"/>
            <p:cNvGrpSpPr/>
            <p:nvPr/>
          </p:nvGrpSpPr>
          <p:grpSpPr>
            <a:xfrm>
              <a:off x="3303029" y="3593765"/>
              <a:ext cx="115414" cy="115414"/>
              <a:chOff x="3799236" y="3352890"/>
              <a:chExt cx="115414" cy="115414"/>
            </a:xfrm>
          </p:grpSpPr>
          <p:sp>
            <p:nvSpPr>
              <p:cNvPr id="204" name="타원 203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" name="타원 204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6" name="그룹 205"/>
            <p:cNvGrpSpPr/>
            <p:nvPr/>
          </p:nvGrpSpPr>
          <p:grpSpPr>
            <a:xfrm>
              <a:off x="3008335" y="3461176"/>
              <a:ext cx="115414" cy="115414"/>
              <a:chOff x="3799236" y="3352890"/>
              <a:chExt cx="115414" cy="115414"/>
            </a:xfrm>
          </p:grpSpPr>
          <p:sp>
            <p:nvSpPr>
              <p:cNvPr id="207" name="타원 206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" name="타원 207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9" name="그룹 208"/>
            <p:cNvGrpSpPr/>
            <p:nvPr/>
          </p:nvGrpSpPr>
          <p:grpSpPr>
            <a:xfrm>
              <a:off x="3428658" y="3470923"/>
              <a:ext cx="115414" cy="115414"/>
              <a:chOff x="3799236" y="3352890"/>
              <a:chExt cx="115414" cy="115414"/>
            </a:xfrm>
          </p:grpSpPr>
          <p:sp>
            <p:nvSpPr>
              <p:cNvPr id="210" name="타원 209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1" name="타원 210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54" name="타원 153"/>
            <p:cNvSpPr/>
            <p:nvPr/>
          </p:nvSpPr>
          <p:spPr>
            <a:xfrm>
              <a:off x="2994964" y="3440526"/>
              <a:ext cx="581810" cy="581810"/>
            </a:xfrm>
            <a:prstGeom prst="ellipse">
              <a:avLst/>
            </a:prstGeom>
            <a:noFill/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36" name="그룹 1035"/>
            <p:cNvGrpSpPr/>
            <p:nvPr/>
          </p:nvGrpSpPr>
          <p:grpSpPr>
            <a:xfrm>
              <a:off x="3188643" y="3339269"/>
              <a:ext cx="169071" cy="169071"/>
              <a:chOff x="3819346" y="2905028"/>
              <a:chExt cx="169071" cy="169071"/>
            </a:xfrm>
          </p:grpSpPr>
          <p:sp>
            <p:nvSpPr>
              <p:cNvPr id="1035" name="모서리가 둥근 직사각형 1034"/>
              <p:cNvSpPr/>
              <p:nvPr/>
            </p:nvSpPr>
            <p:spPr>
              <a:xfrm>
                <a:off x="3819346" y="2905028"/>
                <a:ext cx="169071" cy="169071"/>
              </a:xfrm>
              <a:prstGeom prst="roundRect">
                <a:avLst>
                  <a:gd name="adj" fmla="val 33568"/>
                </a:avLst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3" name="타원 212"/>
              <p:cNvSpPr/>
              <p:nvPr/>
            </p:nvSpPr>
            <p:spPr>
              <a:xfrm>
                <a:off x="3849717" y="2928436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38" name="타원 1037"/>
            <p:cNvSpPr/>
            <p:nvPr/>
          </p:nvSpPr>
          <p:spPr>
            <a:xfrm>
              <a:off x="3144051" y="3309223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7" name="타원 216"/>
            <p:cNvSpPr/>
            <p:nvPr/>
          </p:nvSpPr>
          <p:spPr>
            <a:xfrm>
              <a:off x="3354504" y="3304098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8" name="타원 217"/>
            <p:cNvSpPr/>
            <p:nvPr/>
          </p:nvSpPr>
          <p:spPr>
            <a:xfrm>
              <a:off x="3148413" y="3514989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9" name="타원 218"/>
            <p:cNvSpPr/>
            <p:nvPr/>
          </p:nvSpPr>
          <p:spPr>
            <a:xfrm>
              <a:off x="3358866" y="3509864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1" name="그룹 220"/>
          <p:cNvGrpSpPr/>
          <p:nvPr/>
        </p:nvGrpSpPr>
        <p:grpSpPr>
          <a:xfrm>
            <a:off x="6517903" y="3144453"/>
            <a:ext cx="602015" cy="877883"/>
            <a:chOff x="2974759" y="3144453"/>
            <a:chExt cx="602015" cy="877883"/>
          </a:xfrm>
        </p:grpSpPr>
        <p:grpSp>
          <p:nvGrpSpPr>
            <p:cNvPr id="222" name="그룹 221"/>
            <p:cNvGrpSpPr/>
            <p:nvPr/>
          </p:nvGrpSpPr>
          <p:grpSpPr>
            <a:xfrm>
              <a:off x="2985428" y="3147521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263" name="그룹 262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7" name="타원 266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8" name="타원 267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64" name="그룹 263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5" name="타원 264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6" name="타원 265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23" name="그룹 222"/>
            <p:cNvGrpSpPr/>
            <p:nvPr/>
          </p:nvGrpSpPr>
          <p:grpSpPr>
            <a:xfrm rot="16200000">
              <a:off x="2977593" y="3141619"/>
              <a:ext cx="586274" cy="591941"/>
              <a:chOff x="4292300" y="3319463"/>
              <a:chExt cx="586274" cy="591941"/>
            </a:xfrm>
            <a:solidFill>
              <a:schemeClr val="tx1">
                <a:lumMod val="85000"/>
                <a:lumOff val="15000"/>
              </a:schemeClr>
            </a:solidFill>
          </p:grpSpPr>
          <p:grpSp>
            <p:nvGrpSpPr>
              <p:cNvPr id="257" name="그룹 256"/>
              <p:cNvGrpSpPr/>
              <p:nvPr/>
            </p:nvGrpSpPr>
            <p:grpSpPr>
              <a:xfrm>
                <a:off x="4292300" y="3319463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61" name="타원 260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2" name="타원 261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58" name="그룹 257"/>
              <p:cNvGrpSpPr/>
              <p:nvPr/>
            </p:nvGrpSpPr>
            <p:grpSpPr>
              <a:xfrm>
                <a:off x="4577602" y="3611294"/>
                <a:ext cx="300972" cy="300110"/>
                <a:chOff x="4292300" y="3319463"/>
                <a:chExt cx="300972" cy="300110"/>
              </a:xfrm>
              <a:grpFill/>
            </p:grpSpPr>
            <p:sp>
              <p:nvSpPr>
                <p:cNvPr id="259" name="타원 258"/>
                <p:cNvSpPr/>
                <p:nvPr/>
              </p:nvSpPr>
              <p:spPr>
                <a:xfrm>
                  <a:off x="4409916" y="3319463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0" name="타원 259"/>
                <p:cNvSpPr/>
                <p:nvPr/>
              </p:nvSpPr>
              <p:spPr>
                <a:xfrm>
                  <a:off x="4292300" y="3436217"/>
                  <a:ext cx="183356" cy="18335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224" name="타원 223"/>
            <p:cNvSpPr/>
            <p:nvPr/>
          </p:nvSpPr>
          <p:spPr>
            <a:xfrm>
              <a:off x="3075786" y="3229531"/>
              <a:ext cx="388638" cy="41320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5" name="그룹 224"/>
            <p:cNvGrpSpPr/>
            <p:nvPr/>
          </p:nvGrpSpPr>
          <p:grpSpPr>
            <a:xfrm>
              <a:off x="3133920" y="3177141"/>
              <a:ext cx="115414" cy="115414"/>
              <a:chOff x="3799236" y="3352890"/>
              <a:chExt cx="115414" cy="115414"/>
            </a:xfrm>
          </p:grpSpPr>
          <p:sp>
            <p:nvSpPr>
              <p:cNvPr id="255" name="타원 25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6" name="타원 25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6" name="그룹 225"/>
            <p:cNvGrpSpPr/>
            <p:nvPr/>
          </p:nvGrpSpPr>
          <p:grpSpPr>
            <a:xfrm>
              <a:off x="3013172" y="3296189"/>
              <a:ext cx="115414" cy="115414"/>
              <a:chOff x="3799236" y="3352890"/>
              <a:chExt cx="115414" cy="115414"/>
            </a:xfrm>
          </p:grpSpPr>
          <p:sp>
            <p:nvSpPr>
              <p:cNvPr id="253" name="타원 25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4" name="타원 253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7" name="그룹 226"/>
            <p:cNvGrpSpPr/>
            <p:nvPr/>
          </p:nvGrpSpPr>
          <p:grpSpPr>
            <a:xfrm>
              <a:off x="3301444" y="3170630"/>
              <a:ext cx="115414" cy="115414"/>
              <a:chOff x="3799236" y="3352890"/>
              <a:chExt cx="115414" cy="115414"/>
            </a:xfrm>
          </p:grpSpPr>
          <p:sp>
            <p:nvSpPr>
              <p:cNvPr id="251" name="타원 25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2" name="타원 25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8" name="그룹 227"/>
            <p:cNvGrpSpPr/>
            <p:nvPr/>
          </p:nvGrpSpPr>
          <p:grpSpPr>
            <a:xfrm>
              <a:off x="3420124" y="3297474"/>
              <a:ext cx="115414" cy="115414"/>
              <a:chOff x="3799236" y="3352890"/>
              <a:chExt cx="115414" cy="115414"/>
            </a:xfrm>
          </p:grpSpPr>
          <p:sp>
            <p:nvSpPr>
              <p:cNvPr id="249" name="타원 248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0" name="타원 249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29" name="그룹 228"/>
            <p:cNvGrpSpPr/>
            <p:nvPr/>
          </p:nvGrpSpPr>
          <p:grpSpPr>
            <a:xfrm>
              <a:off x="3126414" y="3582646"/>
              <a:ext cx="115414" cy="115414"/>
              <a:chOff x="3799236" y="3352890"/>
              <a:chExt cx="115414" cy="115414"/>
            </a:xfrm>
          </p:grpSpPr>
          <p:sp>
            <p:nvSpPr>
              <p:cNvPr id="247" name="타원 246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8" name="타원 247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0" name="그룹 229"/>
            <p:cNvGrpSpPr/>
            <p:nvPr/>
          </p:nvGrpSpPr>
          <p:grpSpPr>
            <a:xfrm>
              <a:off x="3303029" y="3593765"/>
              <a:ext cx="115414" cy="115414"/>
              <a:chOff x="3799236" y="3352890"/>
              <a:chExt cx="115414" cy="115414"/>
            </a:xfrm>
          </p:grpSpPr>
          <p:sp>
            <p:nvSpPr>
              <p:cNvPr id="245" name="타원 244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6" name="타원 245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1" name="그룹 230"/>
            <p:cNvGrpSpPr/>
            <p:nvPr/>
          </p:nvGrpSpPr>
          <p:grpSpPr>
            <a:xfrm>
              <a:off x="3008335" y="3461176"/>
              <a:ext cx="115414" cy="115414"/>
              <a:chOff x="3799236" y="3352890"/>
              <a:chExt cx="115414" cy="115414"/>
            </a:xfrm>
          </p:grpSpPr>
          <p:sp>
            <p:nvSpPr>
              <p:cNvPr id="243" name="타원 242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4" name="타원 243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2" name="그룹 231"/>
            <p:cNvGrpSpPr/>
            <p:nvPr/>
          </p:nvGrpSpPr>
          <p:grpSpPr>
            <a:xfrm>
              <a:off x="3428658" y="3470923"/>
              <a:ext cx="115414" cy="115414"/>
              <a:chOff x="3799236" y="3352890"/>
              <a:chExt cx="115414" cy="115414"/>
            </a:xfrm>
          </p:grpSpPr>
          <p:sp>
            <p:nvSpPr>
              <p:cNvPr id="241" name="타원 240"/>
              <p:cNvSpPr/>
              <p:nvPr/>
            </p:nvSpPr>
            <p:spPr>
              <a:xfrm>
                <a:off x="3799236" y="3352890"/>
                <a:ext cx="115414" cy="115414"/>
              </a:xfrm>
              <a:prstGeom prst="ellipse">
                <a:avLst/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2" name="타원 241"/>
              <p:cNvSpPr/>
              <p:nvPr/>
            </p:nvSpPr>
            <p:spPr>
              <a:xfrm>
                <a:off x="3821635" y="3374625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3" name="타원 232"/>
            <p:cNvSpPr/>
            <p:nvPr/>
          </p:nvSpPr>
          <p:spPr>
            <a:xfrm>
              <a:off x="2994964" y="3440526"/>
              <a:ext cx="581810" cy="581810"/>
            </a:xfrm>
            <a:prstGeom prst="ellipse">
              <a:avLst/>
            </a:prstGeom>
            <a:noFill/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4" name="그룹 233"/>
            <p:cNvGrpSpPr/>
            <p:nvPr/>
          </p:nvGrpSpPr>
          <p:grpSpPr>
            <a:xfrm>
              <a:off x="3188643" y="3339269"/>
              <a:ext cx="169071" cy="169071"/>
              <a:chOff x="3819346" y="2905028"/>
              <a:chExt cx="169071" cy="169071"/>
            </a:xfrm>
          </p:grpSpPr>
          <p:sp>
            <p:nvSpPr>
              <p:cNvPr id="239" name="모서리가 둥근 직사각형 238"/>
              <p:cNvSpPr/>
              <p:nvPr/>
            </p:nvSpPr>
            <p:spPr>
              <a:xfrm>
                <a:off x="3819346" y="2905028"/>
                <a:ext cx="169071" cy="169071"/>
              </a:xfrm>
              <a:prstGeom prst="roundRect">
                <a:avLst>
                  <a:gd name="adj" fmla="val 33568"/>
                </a:avLst>
              </a:prstGeom>
              <a:gradFill>
                <a:gsLst>
                  <a:gs pos="100000">
                    <a:srgbClr val="5C5C5C"/>
                  </a:gs>
                  <a:gs pos="7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0" name="타원 239"/>
              <p:cNvSpPr/>
              <p:nvPr/>
            </p:nvSpPr>
            <p:spPr>
              <a:xfrm>
                <a:off x="3849717" y="2928436"/>
                <a:ext cx="45719" cy="45719"/>
              </a:xfrm>
              <a:prstGeom prst="ellipse">
                <a:avLst/>
              </a:prstGeom>
              <a:gradFill>
                <a:gsLst>
                  <a:gs pos="73000">
                    <a:srgbClr val="5C5C5C"/>
                  </a:gs>
                  <a:gs pos="100000">
                    <a:srgbClr val="262626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35" name="타원 234"/>
            <p:cNvSpPr/>
            <p:nvPr/>
          </p:nvSpPr>
          <p:spPr>
            <a:xfrm>
              <a:off x="3144051" y="3309223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타원 235"/>
            <p:cNvSpPr/>
            <p:nvPr/>
          </p:nvSpPr>
          <p:spPr>
            <a:xfrm>
              <a:off x="3354504" y="3304098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7" name="타원 236"/>
            <p:cNvSpPr/>
            <p:nvPr/>
          </p:nvSpPr>
          <p:spPr>
            <a:xfrm>
              <a:off x="3148413" y="3514989"/>
              <a:ext cx="46714" cy="46714"/>
            </a:xfrm>
            <a:prstGeom prst="ellipse">
              <a:avLst/>
            </a:prstGeom>
            <a:solidFill>
              <a:srgbClr val="FDD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8" name="타원 237"/>
            <p:cNvSpPr/>
            <p:nvPr/>
          </p:nvSpPr>
          <p:spPr>
            <a:xfrm>
              <a:off x="3358866" y="3509864"/>
              <a:ext cx="46714" cy="46714"/>
            </a:xfrm>
            <a:prstGeom prst="ellipse">
              <a:avLst/>
            </a:prstGeom>
            <a:solidFill>
              <a:srgbClr val="FEF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41" name="그림 10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3" t="25820" r="33055" b="13228"/>
          <a:stretch/>
        </p:blipFill>
        <p:spPr>
          <a:xfrm>
            <a:off x="3408904" y="1945763"/>
            <a:ext cx="3294744" cy="418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72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9498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풍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44658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53217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성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89487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4689" y="1550691"/>
              <a:ext cx="2953051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한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73492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4689" y="1550691"/>
              <a:ext cx="2953051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한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2989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31500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가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29812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9499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위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15902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/>
        </p:nvGrpSpPr>
        <p:grpSpPr>
          <a:xfrm>
            <a:off x="1465034" y="265296"/>
            <a:ext cx="7142688" cy="6318641"/>
            <a:chOff x="1465034" y="265296"/>
            <a:chExt cx="7142688" cy="6318641"/>
          </a:xfrm>
        </p:grpSpPr>
        <p:sp>
          <p:nvSpPr>
            <p:cNvPr id="4" name="육각형 3"/>
            <p:cNvSpPr/>
            <p:nvPr/>
          </p:nvSpPr>
          <p:spPr>
            <a:xfrm>
              <a:off x="1584960" y="448056"/>
              <a:ext cx="6915790" cy="5961888"/>
            </a:xfrm>
            <a:prstGeom prst="hexagon">
              <a:avLst/>
            </a:prstGeom>
            <a:solidFill>
              <a:srgbClr val="245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4436110" y="440675"/>
              <a:ext cx="2887249" cy="1183044"/>
              <a:chOff x="4436110" y="440675"/>
              <a:chExt cx="2887249" cy="1183044"/>
            </a:xfrm>
            <a:solidFill>
              <a:srgbClr val="E63B65"/>
            </a:solidFill>
          </p:grpSpPr>
          <p:grpSp>
            <p:nvGrpSpPr>
              <p:cNvPr id="13" name="그룹 12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9" name="직사각형 8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0" name="직사각형 9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6" name="그룹 15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14" name="이등변 삼각형 13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이등변 삼각형 14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18" name="그룹 17"/>
            <p:cNvGrpSpPr/>
            <p:nvPr/>
          </p:nvGrpSpPr>
          <p:grpSpPr>
            <a:xfrm rot="10800000">
              <a:off x="2759488" y="5234246"/>
              <a:ext cx="2887249" cy="1183044"/>
              <a:chOff x="4436110" y="440675"/>
              <a:chExt cx="2887249" cy="1183044"/>
            </a:xfrm>
            <a:solidFill>
              <a:srgbClr val="FDD075"/>
            </a:solidFill>
          </p:grpSpPr>
          <p:grpSp>
            <p:nvGrpSpPr>
              <p:cNvPr id="19" name="그룹 18"/>
              <p:cNvGrpSpPr/>
              <p:nvPr/>
            </p:nvGrpSpPr>
            <p:grpSpPr>
              <a:xfrm>
                <a:off x="4436110" y="448330"/>
                <a:ext cx="2887249" cy="1175389"/>
                <a:chOff x="4436110" y="448330"/>
                <a:chExt cx="2887249" cy="1175389"/>
              </a:xfrm>
              <a:grpFill/>
            </p:grpSpPr>
            <p:sp>
              <p:nvSpPr>
                <p:cNvPr id="23" name="직사각형 22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 rot="3805733">
                  <a:off x="6673143" y="973504"/>
                  <a:ext cx="995631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21" name="이등변 삼각형 20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이등변 삼각형 21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 rot="6980872">
              <a:off x="5429240" y="4428865"/>
              <a:ext cx="2933066" cy="1377078"/>
              <a:chOff x="4436110" y="440675"/>
              <a:chExt cx="2933066" cy="1377078"/>
            </a:xfrm>
            <a:solidFill>
              <a:srgbClr val="A85D9F"/>
            </a:solidFill>
          </p:grpSpPr>
          <p:grpSp>
            <p:nvGrpSpPr>
              <p:cNvPr id="36" name="그룹 35"/>
              <p:cNvGrpSpPr/>
              <p:nvPr/>
            </p:nvGrpSpPr>
            <p:grpSpPr>
              <a:xfrm>
                <a:off x="4436110" y="448330"/>
                <a:ext cx="2933066" cy="1369423"/>
                <a:chOff x="4436110" y="448330"/>
                <a:chExt cx="2933066" cy="1369423"/>
              </a:xfrm>
              <a:grpFill/>
            </p:grpSpPr>
            <p:sp>
              <p:nvSpPr>
                <p:cNvPr id="40" name="직사각형 39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직사각형 40"/>
                <p:cNvSpPr/>
                <p:nvPr/>
              </p:nvSpPr>
              <p:spPr>
                <a:xfrm rot="3805733">
                  <a:off x="6616535" y="1065112"/>
                  <a:ext cx="1200482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7" name="그룹 36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38" name="이등변 삼각형 37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이등변 삼각형 38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49" name="그룹 48"/>
            <p:cNvGrpSpPr/>
            <p:nvPr/>
          </p:nvGrpSpPr>
          <p:grpSpPr>
            <a:xfrm rot="17794020">
              <a:off x="1737147" y="1045769"/>
              <a:ext cx="2934821" cy="1384517"/>
              <a:chOff x="4436110" y="440675"/>
              <a:chExt cx="2934821" cy="1384517"/>
            </a:xfrm>
            <a:solidFill>
              <a:srgbClr val="A85D9F"/>
            </a:solidFill>
          </p:grpSpPr>
          <p:grpSp>
            <p:nvGrpSpPr>
              <p:cNvPr id="50" name="그룹 49"/>
              <p:cNvGrpSpPr/>
              <p:nvPr/>
            </p:nvGrpSpPr>
            <p:grpSpPr>
              <a:xfrm>
                <a:off x="4436110" y="448330"/>
                <a:ext cx="2934821" cy="1376862"/>
                <a:chOff x="4436110" y="448330"/>
                <a:chExt cx="2934821" cy="1376862"/>
              </a:xfrm>
              <a:grpFill/>
            </p:grpSpPr>
            <p:sp>
              <p:nvSpPr>
                <p:cNvPr id="54" name="직사각형 53"/>
                <p:cNvSpPr/>
                <p:nvPr/>
              </p:nvSpPr>
              <p:spPr>
                <a:xfrm>
                  <a:off x="4436110" y="448330"/>
                  <a:ext cx="2375535" cy="30452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5" name="직사각형 54"/>
                <p:cNvSpPr/>
                <p:nvPr/>
              </p:nvSpPr>
              <p:spPr>
                <a:xfrm rot="3805733">
                  <a:off x="6614362" y="1068624"/>
                  <a:ext cx="1208337" cy="3048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51" name="그룹 50"/>
              <p:cNvGrpSpPr/>
              <p:nvPr/>
            </p:nvGrpSpPr>
            <p:grpSpPr>
              <a:xfrm>
                <a:off x="6703172" y="440675"/>
                <a:ext cx="454428" cy="335227"/>
                <a:chOff x="6703172" y="440675"/>
                <a:chExt cx="454428" cy="335227"/>
              </a:xfrm>
              <a:grpFill/>
            </p:grpSpPr>
            <p:sp>
              <p:nvSpPr>
                <p:cNvPr id="52" name="이등변 삼각형 51"/>
                <p:cNvSpPr/>
                <p:nvPr/>
              </p:nvSpPr>
              <p:spPr>
                <a:xfrm rot="1908100">
                  <a:off x="6783744" y="440675"/>
                  <a:ext cx="373856" cy="1134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3" name="이등변 삼각형 52"/>
                <p:cNvSpPr/>
                <p:nvPr/>
              </p:nvSpPr>
              <p:spPr>
                <a:xfrm rot="12841380">
                  <a:off x="6703172" y="521205"/>
                  <a:ext cx="343597" cy="254697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" name="육각형 5"/>
            <p:cNvSpPr/>
            <p:nvPr/>
          </p:nvSpPr>
          <p:spPr>
            <a:xfrm>
              <a:off x="1922239" y="738813"/>
              <a:ext cx="6249304" cy="5387331"/>
            </a:xfrm>
            <a:prstGeom prst="hexagon">
              <a:avLst/>
            </a:prstGeom>
            <a:solidFill>
              <a:srgbClr val="FFF8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타원 55"/>
            <p:cNvSpPr/>
            <p:nvPr/>
          </p:nvSpPr>
          <p:spPr>
            <a:xfrm>
              <a:off x="2347032" y="823032"/>
              <a:ext cx="5281452" cy="5281452"/>
            </a:xfrm>
            <a:prstGeom prst="ellipse">
              <a:avLst/>
            </a:prstGeom>
            <a:gradFill flip="none" rotWithShape="1">
              <a:gsLst>
                <a:gs pos="100000">
                  <a:srgbClr val="FFF8E5"/>
                </a:gs>
                <a:gs pos="70000">
                  <a:srgbClr val="FDD07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59499" y="1550691"/>
              <a:ext cx="2943434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3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  <a:cs typeface="신라문화체(B)" panose="02020603020101020101" pitchFamily="18" charset="-127"/>
                </a:rPr>
                <a:t>되</a:t>
              </a:r>
              <a:endParaRPr lang="ko-KR" altLang="en-US" sz="23900" dirty="0">
                <a:latin typeface="솔뫼 김대건 Medium" panose="02020603020101020101" pitchFamily="18" charset="-127"/>
                <a:ea typeface="솔뫼 김대건 Medium" panose="02020603020101020101" pitchFamily="18" charset="-127"/>
                <a:cs typeface="신라문화체(B)" panose="02020603020101020101" pitchFamily="18" charset="-127"/>
              </a:endParaRPr>
            </a:p>
          </p:txBody>
        </p:sp>
        <p:cxnSp>
          <p:nvCxnSpPr>
            <p:cNvPr id="3" name="직선 연결선 2"/>
            <p:cNvCxnSpPr/>
            <p:nvPr/>
          </p:nvCxnSpPr>
          <p:spPr>
            <a:xfrm flipH="1">
              <a:off x="1501269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H="1">
              <a:off x="6949942" y="3227613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1465034" y="3211054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>
              <a:off x="6925483" y="265296"/>
              <a:ext cx="1657780" cy="331809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2757469" y="441930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2636802" y="6413012"/>
              <a:ext cx="4703351" cy="13083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모서리가 둥근 직사각형 24"/>
          <p:cNvSpPr/>
          <p:nvPr/>
        </p:nvSpPr>
        <p:spPr>
          <a:xfrm>
            <a:off x="2200144" y="116526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 62"/>
          <p:cNvSpPr/>
          <p:nvPr/>
        </p:nvSpPr>
        <p:spPr>
          <a:xfrm>
            <a:off x="2626078" y="1423652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모서리가 둥근 직사각형 47"/>
          <p:cNvSpPr/>
          <p:nvPr/>
        </p:nvSpPr>
        <p:spPr>
          <a:xfrm>
            <a:off x="1998801" y="1672540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모서리가 둥근 직사각형 59"/>
          <p:cNvSpPr/>
          <p:nvPr/>
        </p:nvSpPr>
        <p:spPr>
          <a:xfrm>
            <a:off x="1501269" y="2192909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자유형 63"/>
          <p:cNvSpPr/>
          <p:nvPr/>
        </p:nvSpPr>
        <p:spPr>
          <a:xfrm>
            <a:off x="1930062" y="1931857"/>
            <a:ext cx="2282488" cy="259116"/>
          </a:xfrm>
          <a:custGeom>
            <a:avLst/>
            <a:gdLst>
              <a:gd name="connsiteX0" fmla="*/ 129558 w 2282488"/>
              <a:gd name="connsiteY0" fmla="*/ 0 h 259116"/>
              <a:gd name="connsiteX1" fmla="*/ 2251481 w 2282488"/>
              <a:gd name="connsiteY1" fmla="*/ 0 h 259116"/>
              <a:gd name="connsiteX2" fmla="*/ 2282488 w 2282488"/>
              <a:gd name="connsiteY2" fmla="*/ 6260 h 259116"/>
              <a:gd name="connsiteX3" fmla="*/ 1287784 w 2282488"/>
              <a:gd name="connsiteY3" fmla="*/ 6260 h 259116"/>
              <a:gd name="connsiteX4" fmla="*/ 1158226 w 2282488"/>
              <a:gd name="connsiteY4" fmla="*/ 135818 h 259116"/>
              <a:gd name="connsiteX5" fmla="*/ 1237354 w 2282488"/>
              <a:gd name="connsiteY5" fmla="*/ 255195 h 259116"/>
              <a:gd name="connsiteX6" fmla="*/ 1256777 w 2282488"/>
              <a:gd name="connsiteY6" fmla="*/ 259116 h 259116"/>
              <a:gd name="connsiteX7" fmla="*/ 129558 w 2282488"/>
              <a:gd name="connsiteY7" fmla="*/ 259116 h 259116"/>
              <a:gd name="connsiteX8" fmla="*/ 0 w 2282488"/>
              <a:gd name="connsiteY8" fmla="*/ 129558 h 259116"/>
              <a:gd name="connsiteX9" fmla="*/ 129558 w 2282488"/>
              <a:gd name="connsiteY9" fmla="*/ 0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2488" h="259116">
                <a:moveTo>
                  <a:pt x="129558" y="0"/>
                </a:moveTo>
                <a:lnTo>
                  <a:pt x="2251481" y="0"/>
                </a:lnTo>
                <a:lnTo>
                  <a:pt x="2282488" y="6260"/>
                </a:lnTo>
                <a:lnTo>
                  <a:pt x="1287784" y="6260"/>
                </a:lnTo>
                <a:cubicBezTo>
                  <a:pt x="1216231" y="6260"/>
                  <a:pt x="1158226" y="64265"/>
                  <a:pt x="1158226" y="135818"/>
                </a:cubicBezTo>
                <a:cubicBezTo>
                  <a:pt x="1158226" y="189483"/>
                  <a:pt x="1190854" y="235527"/>
                  <a:pt x="1237354" y="255195"/>
                </a:cubicBezTo>
                <a:lnTo>
                  <a:pt x="1256777" y="259116"/>
                </a:lnTo>
                <a:lnTo>
                  <a:pt x="129558" y="259116"/>
                </a:lnTo>
                <a:cubicBezTo>
                  <a:pt x="58005" y="259116"/>
                  <a:pt x="0" y="201111"/>
                  <a:pt x="0" y="129558"/>
                </a:cubicBezTo>
                <a:cubicBezTo>
                  <a:pt x="0" y="58005"/>
                  <a:pt x="58005" y="0"/>
                  <a:pt x="1295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 flipH="1">
            <a:off x="6473426" y="382674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자유형 65"/>
          <p:cNvSpPr/>
          <p:nvPr/>
        </p:nvSpPr>
        <p:spPr>
          <a:xfrm flipH="1">
            <a:off x="6899360" y="4085135"/>
            <a:ext cx="1434235" cy="259116"/>
          </a:xfrm>
          <a:custGeom>
            <a:avLst/>
            <a:gdLst>
              <a:gd name="connsiteX0" fmla="*/ 902425 w 1434235"/>
              <a:gd name="connsiteY0" fmla="*/ 0 h 259116"/>
              <a:gd name="connsiteX1" fmla="*/ 1434235 w 1434235"/>
              <a:gd name="connsiteY1" fmla="*/ 0 h 259116"/>
              <a:gd name="connsiteX2" fmla="*/ 1304677 w 1434235"/>
              <a:gd name="connsiteY2" fmla="*/ 129558 h 259116"/>
              <a:gd name="connsiteX3" fmla="*/ 1434235 w 1434235"/>
              <a:gd name="connsiteY3" fmla="*/ 259116 h 259116"/>
              <a:gd name="connsiteX4" fmla="*/ 29243 w 1434235"/>
              <a:gd name="connsiteY4" fmla="*/ 259116 h 259116"/>
              <a:gd name="connsiteX5" fmla="*/ 0 w 1434235"/>
              <a:gd name="connsiteY5" fmla="*/ 253212 h 259116"/>
              <a:gd name="connsiteX6" fmla="*/ 873181 w 1434235"/>
              <a:gd name="connsiteY6" fmla="*/ 253212 h 259116"/>
              <a:gd name="connsiteX7" fmla="*/ 1002739 w 1434235"/>
              <a:gd name="connsiteY7" fmla="*/ 123654 h 259116"/>
              <a:gd name="connsiteX8" fmla="*/ 923611 w 1434235"/>
              <a:gd name="connsiteY8" fmla="*/ 4277 h 25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4235" h="259116">
                <a:moveTo>
                  <a:pt x="902425" y="0"/>
                </a:moveTo>
                <a:lnTo>
                  <a:pt x="1434235" y="0"/>
                </a:lnTo>
                <a:cubicBezTo>
                  <a:pt x="1362682" y="0"/>
                  <a:pt x="1304677" y="58005"/>
                  <a:pt x="1304677" y="129558"/>
                </a:cubicBezTo>
                <a:cubicBezTo>
                  <a:pt x="1304677" y="201111"/>
                  <a:pt x="1362682" y="259116"/>
                  <a:pt x="1434235" y="259116"/>
                </a:cubicBezTo>
                <a:lnTo>
                  <a:pt x="29243" y="259116"/>
                </a:lnTo>
                <a:lnTo>
                  <a:pt x="0" y="253212"/>
                </a:lnTo>
                <a:lnTo>
                  <a:pt x="873181" y="253212"/>
                </a:lnTo>
                <a:cubicBezTo>
                  <a:pt x="944734" y="253212"/>
                  <a:pt x="1002739" y="195207"/>
                  <a:pt x="1002739" y="123654"/>
                </a:cubicBezTo>
                <a:cubicBezTo>
                  <a:pt x="1002739" y="69989"/>
                  <a:pt x="970111" y="23945"/>
                  <a:pt x="923611" y="4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 flipH="1">
            <a:off x="6272083" y="4334023"/>
            <a:ext cx="2381039" cy="25911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" name="그림 8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5" t="-6381"/>
          <a:stretch/>
        </p:blipFill>
        <p:spPr>
          <a:xfrm>
            <a:off x="1837677" y="3329126"/>
            <a:ext cx="1443993" cy="531813"/>
          </a:xfrm>
          <a:prstGeom prst="rect">
            <a:avLst/>
          </a:prstGeom>
        </p:spPr>
      </p:pic>
      <p:sp>
        <p:nvSpPr>
          <p:cNvPr id="31" name="원호 30"/>
          <p:cNvSpPr/>
          <p:nvPr/>
        </p:nvSpPr>
        <p:spPr>
          <a:xfrm flipV="1">
            <a:off x="1652655" y="2906450"/>
            <a:ext cx="914400" cy="914400"/>
          </a:xfrm>
          <a:prstGeom prst="arc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모서리가 둥근 직사각형 31"/>
          <p:cNvSpPr/>
          <p:nvPr/>
        </p:nvSpPr>
        <p:spPr>
          <a:xfrm>
            <a:off x="2873959" y="3294957"/>
            <a:ext cx="670001" cy="321114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3049782" y="3170461"/>
            <a:ext cx="318356" cy="318356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>
            <a:off x="3089811" y="3425190"/>
            <a:ext cx="234851" cy="139472"/>
            <a:chOff x="3333965" y="3406833"/>
            <a:chExt cx="234851" cy="139472"/>
          </a:xfrm>
        </p:grpSpPr>
        <p:cxnSp>
          <p:nvCxnSpPr>
            <p:cNvPr id="71" name="직선 연결선 70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2" name="직선 연결선 81"/>
          <p:cNvCxnSpPr/>
          <p:nvPr/>
        </p:nvCxnSpPr>
        <p:spPr>
          <a:xfrm>
            <a:off x="2569965" y="3165813"/>
            <a:ext cx="265" cy="206089"/>
          </a:xfrm>
          <a:prstGeom prst="line">
            <a:avLst/>
          </a:prstGeom>
          <a:ln w="76200">
            <a:solidFill>
              <a:srgbClr val="775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모서리가 둥근 직사각형 83"/>
          <p:cNvSpPr/>
          <p:nvPr/>
        </p:nvSpPr>
        <p:spPr>
          <a:xfrm>
            <a:off x="2154415" y="2990460"/>
            <a:ext cx="812854" cy="356413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모서리가 둥근 직사각형 84"/>
          <p:cNvSpPr/>
          <p:nvPr/>
        </p:nvSpPr>
        <p:spPr>
          <a:xfrm>
            <a:off x="2369573" y="2808587"/>
            <a:ext cx="394865" cy="39486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6" name="그룹 85"/>
          <p:cNvGrpSpPr/>
          <p:nvPr/>
        </p:nvGrpSpPr>
        <p:grpSpPr>
          <a:xfrm>
            <a:off x="2452130" y="3144153"/>
            <a:ext cx="234851" cy="139472"/>
            <a:chOff x="3333965" y="3406833"/>
            <a:chExt cx="234851" cy="139472"/>
          </a:xfrm>
        </p:grpSpPr>
        <p:cxnSp>
          <p:nvCxnSpPr>
            <p:cNvPr id="87" name="직선 연결선 86"/>
            <p:cNvCxnSpPr/>
            <p:nvPr/>
          </p:nvCxnSpPr>
          <p:spPr>
            <a:xfrm>
              <a:off x="3453114" y="3406833"/>
              <a:ext cx="0" cy="127254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333965" y="3470460"/>
              <a:ext cx="66676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/>
            <p:nvPr/>
          </p:nvCxnSpPr>
          <p:spPr>
            <a:xfrm flipH="1">
              <a:off x="3499761" y="3470460"/>
              <a:ext cx="69055" cy="75845"/>
            </a:xfrm>
            <a:prstGeom prst="line">
              <a:avLst/>
            </a:prstGeom>
            <a:ln w="19050" cap="rnd">
              <a:solidFill>
                <a:srgbClr val="A2CD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그림 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8" b="-5778"/>
          <a:stretch/>
        </p:blipFill>
        <p:spPr>
          <a:xfrm flipH="1">
            <a:off x="6453659" y="5236998"/>
            <a:ext cx="823441" cy="528802"/>
          </a:xfrm>
          <a:prstGeom prst="rect">
            <a:avLst/>
          </a:prstGeom>
        </p:spPr>
      </p:pic>
      <p:grpSp>
        <p:nvGrpSpPr>
          <p:cNvPr id="99" name="그룹 98"/>
          <p:cNvGrpSpPr/>
          <p:nvPr/>
        </p:nvGrpSpPr>
        <p:grpSpPr>
          <a:xfrm>
            <a:off x="6034505" y="4808601"/>
            <a:ext cx="1010841" cy="669396"/>
            <a:chOff x="8178643" y="4645745"/>
            <a:chExt cx="812854" cy="538286"/>
          </a:xfrm>
        </p:grpSpPr>
        <p:grpSp>
          <p:nvGrpSpPr>
            <p:cNvPr id="98" name="그룹 97"/>
            <p:cNvGrpSpPr/>
            <p:nvPr/>
          </p:nvGrpSpPr>
          <p:grpSpPr>
            <a:xfrm>
              <a:off x="8178643" y="4645745"/>
              <a:ext cx="812854" cy="538286"/>
              <a:chOff x="8178643" y="4645745"/>
              <a:chExt cx="812854" cy="538286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8178643" y="4827618"/>
                <a:ext cx="812854" cy="35641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모서리가 둥근 직사각형 92"/>
              <p:cNvSpPr/>
              <p:nvPr/>
            </p:nvSpPr>
            <p:spPr>
              <a:xfrm>
                <a:off x="8393801" y="4645745"/>
                <a:ext cx="394865" cy="394865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8476358" y="4981311"/>
              <a:ext cx="234851" cy="139472"/>
              <a:chOff x="3333965" y="3406833"/>
              <a:chExt cx="234851" cy="139472"/>
            </a:xfrm>
          </p:grpSpPr>
          <p:cxnSp>
            <p:nvCxnSpPr>
              <p:cNvPr id="95" name="직선 연결선 94"/>
              <p:cNvCxnSpPr/>
              <p:nvPr/>
            </p:nvCxnSpPr>
            <p:spPr>
              <a:xfrm>
                <a:off x="3453114" y="3406833"/>
                <a:ext cx="0" cy="127254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/>
              <p:cNvCxnSpPr/>
              <p:nvPr/>
            </p:nvCxnSpPr>
            <p:spPr>
              <a:xfrm>
                <a:off x="3333965" y="3470460"/>
                <a:ext cx="66676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/>
              <p:cNvCxnSpPr/>
              <p:nvPr/>
            </p:nvCxnSpPr>
            <p:spPr>
              <a:xfrm flipH="1">
                <a:off x="3499761" y="3470460"/>
                <a:ext cx="69055" cy="75845"/>
              </a:xfrm>
              <a:prstGeom prst="line">
                <a:avLst/>
              </a:prstGeom>
              <a:ln w="19050" cap="rnd">
                <a:solidFill>
                  <a:srgbClr val="A2C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650" y="252596"/>
            <a:ext cx="7181710" cy="6316003"/>
          </a:xfrm>
          <a:custGeom>
            <a:avLst/>
            <a:gdLst>
              <a:gd name="connsiteX0" fmla="*/ 1825315 w 7181710"/>
              <a:gd name="connsiteY0" fmla="*/ 480903 h 6316003"/>
              <a:gd name="connsiteX1" fmla="*/ 478482 w 7181710"/>
              <a:gd name="connsiteY1" fmla="*/ 3174568 h 6316003"/>
              <a:gd name="connsiteX2" fmla="*/ 1825315 w 7181710"/>
              <a:gd name="connsiteY2" fmla="*/ 5868232 h 6316003"/>
              <a:gd name="connsiteX3" fmla="*/ 5380953 w 7181710"/>
              <a:gd name="connsiteY3" fmla="*/ 5868232 h 6316003"/>
              <a:gd name="connsiteX4" fmla="*/ 6727786 w 7181710"/>
              <a:gd name="connsiteY4" fmla="*/ 3174568 h 6316003"/>
              <a:gd name="connsiteX5" fmla="*/ 5380953 w 7181710"/>
              <a:gd name="connsiteY5" fmla="*/ 480903 h 6316003"/>
              <a:gd name="connsiteX6" fmla="*/ 0 w 7181710"/>
              <a:gd name="connsiteY6" fmla="*/ 0 h 6316003"/>
              <a:gd name="connsiteX7" fmla="*/ 7181710 w 7181710"/>
              <a:gd name="connsiteY7" fmla="*/ 0 h 6316003"/>
              <a:gd name="connsiteX8" fmla="*/ 7181710 w 7181710"/>
              <a:gd name="connsiteY8" fmla="*/ 6316003 h 6316003"/>
              <a:gd name="connsiteX9" fmla="*/ 0 w 7181710"/>
              <a:gd name="connsiteY9" fmla="*/ 6316003 h 63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81710" h="6316003">
                <a:moveTo>
                  <a:pt x="1825315" y="480903"/>
                </a:moveTo>
                <a:lnTo>
                  <a:pt x="478482" y="3174568"/>
                </a:lnTo>
                <a:lnTo>
                  <a:pt x="1825315" y="5868232"/>
                </a:lnTo>
                <a:lnTo>
                  <a:pt x="5380953" y="5868232"/>
                </a:lnTo>
                <a:lnTo>
                  <a:pt x="6727786" y="3174568"/>
                </a:lnTo>
                <a:lnTo>
                  <a:pt x="5380953" y="480903"/>
                </a:lnTo>
                <a:close/>
                <a:moveTo>
                  <a:pt x="0" y="0"/>
                </a:moveTo>
                <a:lnTo>
                  <a:pt x="7181710" y="0"/>
                </a:lnTo>
                <a:lnTo>
                  <a:pt x="7181710" y="6316003"/>
                </a:lnTo>
                <a:lnTo>
                  <a:pt x="0" y="631600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3915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</TotalTime>
  <Words>9</Words>
  <Application>Microsoft Office PowerPoint</Application>
  <PresentationFormat>A4 용지(210x297mm)</PresentationFormat>
  <Paragraphs>9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9" baseType="lpstr">
      <vt:lpstr>맑은 고딕</vt:lpstr>
      <vt:lpstr>솔뫼 김대건 Medium</vt:lpstr>
      <vt:lpstr>신라문화체(B)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이혜진</dc:creator>
  <cp:lastModifiedBy>망고</cp:lastModifiedBy>
  <cp:revision>37</cp:revision>
  <dcterms:created xsi:type="dcterms:W3CDTF">2025-06-05T01:38:54Z</dcterms:created>
  <dcterms:modified xsi:type="dcterms:W3CDTF">2025-09-14T06:17:50Z</dcterms:modified>
</cp:coreProperties>
</file>