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6" r:id="rId4"/>
    <p:sldId id="257" r:id="rId5"/>
    <p:sldId id="258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96" y="312"/>
      </p:cViewPr>
      <p:guideLst>
        <p:guide orient="horz" pos="2137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2308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0152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772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043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028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68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018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384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14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9550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908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3A6E3-0532-45CA-BFCB-CF31A81BA2EE}" type="datetimeFigureOut">
              <a:rPr lang="ko-KR" altLang="en-US" smtClean="0"/>
              <a:t>2025-09-14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8FB20-5160-44A1-B663-07748D7C32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46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2279260"/>
            <a:ext cx="9906000" cy="1706989"/>
            <a:chOff x="-1507350" y="150000"/>
            <a:chExt cx="13086801" cy="225510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20"/>
            <a:stretch/>
          </p:blipFill>
          <p:spPr>
            <a:xfrm>
              <a:off x="-1507350" y="150000"/>
              <a:ext cx="1657350" cy="225510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000" y="150000"/>
              <a:ext cx="3257367" cy="22551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7367" y="150000"/>
              <a:ext cx="3257367" cy="2255100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4734" y="150000"/>
              <a:ext cx="3257367" cy="2255100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20"/>
            <a:stretch/>
          </p:blipFill>
          <p:spPr>
            <a:xfrm>
              <a:off x="9922101" y="150000"/>
              <a:ext cx="1657350" cy="2255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788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-380999" y="-17463"/>
            <a:ext cx="5814480" cy="6875463"/>
            <a:chOff x="-380999" y="-17463"/>
            <a:chExt cx="5814480" cy="6875463"/>
          </a:xfrm>
        </p:grpSpPr>
        <p:sp>
          <p:nvSpPr>
            <p:cNvPr id="17" name="직사각형 16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13" name="자유형 12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606352" y="848299"/>
              <a:ext cx="3779913" cy="3300697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1544639"/>
              <a:ext cx="5814480" cy="4360861"/>
            </a:xfrm>
            <a:prstGeom prst="rect">
              <a:avLst/>
            </a:prstGeom>
          </p:spPr>
        </p:pic>
      </p:grpSp>
      <p:grpSp>
        <p:nvGrpSpPr>
          <p:cNvPr id="4" name="그룹 3"/>
          <p:cNvGrpSpPr/>
          <p:nvPr/>
        </p:nvGrpSpPr>
        <p:grpSpPr>
          <a:xfrm>
            <a:off x="4611448" y="-17463"/>
            <a:ext cx="5814480" cy="6875463"/>
            <a:chOff x="4598748" y="-17463"/>
            <a:chExt cx="5814480" cy="6875463"/>
          </a:xfrm>
        </p:grpSpPr>
        <p:sp>
          <p:nvSpPr>
            <p:cNvPr id="32" name="직사각형 31"/>
            <p:cNvSpPr/>
            <p:nvPr/>
          </p:nvSpPr>
          <p:spPr>
            <a:xfrm>
              <a:off x="4979747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5060077" y="-17463"/>
              <a:ext cx="4992320" cy="6875463"/>
            </a:xfrm>
            <a:prstGeom prst="rect">
              <a:avLst/>
            </a:prstGeom>
          </p:spPr>
        </p:pic>
        <p:sp>
          <p:nvSpPr>
            <p:cNvPr id="36" name="자유형 35"/>
            <p:cNvSpPr/>
            <p:nvPr/>
          </p:nvSpPr>
          <p:spPr>
            <a:xfrm>
              <a:off x="4979746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78" t="3354" r="41034" b="76867"/>
            <a:stretch/>
          </p:blipFill>
          <p:spPr>
            <a:xfrm>
              <a:off x="5598672" y="848298"/>
              <a:ext cx="3779913" cy="3300697"/>
            </a:xfrm>
            <a:prstGeom prst="rect">
              <a:avLst/>
            </a:prstGeom>
          </p:spPr>
        </p:pic>
        <p:pic>
          <p:nvPicPr>
            <p:cNvPr id="35" name="그림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8748" y="1544639"/>
              <a:ext cx="5814480" cy="43608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2136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-380999" y="-17463"/>
            <a:ext cx="5814480" cy="7370763"/>
            <a:chOff x="-380999" y="-17463"/>
            <a:chExt cx="5814480" cy="7370763"/>
          </a:xfrm>
        </p:grpSpPr>
        <p:sp>
          <p:nvSpPr>
            <p:cNvPr id="17" name="직사각형 16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13" name="자유형 12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779225" y="1165844"/>
              <a:ext cx="1611340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부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612216" y="-12700"/>
            <a:ext cx="5814480" cy="7370763"/>
            <a:chOff x="-380999" y="-17463"/>
            <a:chExt cx="5814480" cy="7370763"/>
          </a:xfrm>
        </p:grpSpPr>
        <p:sp>
          <p:nvSpPr>
            <p:cNvPr id="24" name="직사각형 23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26" name="타원 25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28" name="자유형 27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806476" y="1165844"/>
              <a:ext cx="1556836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모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3664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-380999" y="-17463"/>
            <a:ext cx="5814480" cy="7370763"/>
            <a:chOff x="-380999" y="-17463"/>
            <a:chExt cx="5814480" cy="7370763"/>
          </a:xfrm>
        </p:grpSpPr>
        <p:sp>
          <p:nvSpPr>
            <p:cNvPr id="17" name="직사각형 16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13" name="자유형 12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539576" y="1165844"/>
              <a:ext cx="209063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참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612216" y="-12700"/>
            <a:ext cx="5814480" cy="7370763"/>
            <a:chOff x="-380999" y="-17463"/>
            <a:chExt cx="5814480" cy="7370763"/>
          </a:xfrm>
        </p:grpSpPr>
        <p:sp>
          <p:nvSpPr>
            <p:cNvPr id="24" name="직사각형 23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26" name="타원 25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28" name="자유형 27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630145" y="1165844"/>
              <a:ext cx="1909498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여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128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-380999" y="-17463"/>
            <a:ext cx="5814480" cy="7370763"/>
            <a:chOff x="-380999" y="-17463"/>
            <a:chExt cx="5814480" cy="7370763"/>
          </a:xfrm>
        </p:grpSpPr>
        <p:sp>
          <p:nvSpPr>
            <p:cNvPr id="17" name="직사각형 16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13" name="자유형 12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775218" y="1165844"/>
              <a:ext cx="1619354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수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4612216" y="-12700"/>
            <a:ext cx="5814480" cy="7370763"/>
            <a:chOff x="-380999" y="-17463"/>
            <a:chExt cx="5814480" cy="7370763"/>
          </a:xfrm>
        </p:grpSpPr>
        <p:sp>
          <p:nvSpPr>
            <p:cNvPr id="24" name="직사각형 23"/>
            <p:cNvSpPr/>
            <p:nvPr/>
          </p:nvSpPr>
          <p:spPr>
            <a:xfrm>
              <a:off x="0" y="-1"/>
              <a:ext cx="4953000" cy="6745077"/>
            </a:xfrm>
            <a:prstGeom prst="rect">
              <a:avLst/>
            </a:prstGeom>
            <a:solidFill>
              <a:srgbClr val="E0D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778" b="40321"/>
            <a:stretch/>
          </p:blipFill>
          <p:spPr>
            <a:xfrm>
              <a:off x="80330" y="-17463"/>
              <a:ext cx="4992320" cy="6875463"/>
            </a:xfrm>
            <a:prstGeom prst="rect">
              <a:avLst/>
            </a:prstGeom>
          </p:spPr>
        </p:pic>
        <p:sp>
          <p:nvSpPr>
            <p:cNvPr id="26" name="타원 25"/>
            <p:cNvSpPr/>
            <p:nvPr/>
          </p:nvSpPr>
          <p:spPr>
            <a:xfrm>
              <a:off x="440266" y="657224"/>
              <a:ext cx="4171950" cy="41719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0D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0999" y="2992439"/>
              <a:ext cx="5814480" cy="4360861"/>
            </a:xfrm>
            <a:prstGeom prst="rect">
              <a:avLst/>
            </a:prstGeom>
          </p:spPr>
        </p:pic>
        <p:sp>
          <p:nvSpPr>
            <p:cNvPr id="28" name="자유형 27"/>
            <p:cNvSpPr/>
            <p:nvPr/>
          </p:nvSpPr>
          <p:spPr>
            <a:xfrm>
              <a:off x="-1" y="-1"/>
              <a:ext cx="4953001" cy="6858001"/>
            </a:xfrm>
            <a:custGeom>
              <a:avLst/>
              <a:gdLst>
                <a:gd name="connsiteX0" fmla="*/ 4807543 w 4953001"/>
                <a:gd name="connsiteY0" fmla="*/ 0 h 6858001"/>
                <a:gd name="connsiteX1" fmla="*/ 4950419 w 4953001"/>
                <a:gd name="connsiteY1" fmla="*/ 0 h 6858001"/>
                <a:gd name="connsiteX2" fmla="*/ 4950419 w 4953001"/>
                <a:gd name="connsiteY2" fmla="*/ 3316078 h 6858001"/>
                <a:gd name="connsiteX3" fmla="*/ 4953001 w 4953001"/>
                <a:gd name="connsiteY3" fmla="*/ 3316078 h 6858001"/>
                <a:gd name="connsiteX4" fmla="*/ 4953001 w 4953001"/>
                <a:gd name="connsiteY4" fmla="*/ 6858001 h 6858001"/>
                <a:gd name="connsiteX5" fmla="*/ 1 w 4953001"/>
                <a:gd name="connsiteY5" fmla="*/ 6858001 h 6858001"/>
                <a:gd name="connsiteX6" fmla="*/ 1 w 4953001"/>
                <a:gd name="connsiteY6" fmla="*/ 4153360 h 6858001"/>
                <a:gd name="connsiteX7" fmla="*/ 0 w 4953001"/>
                <a:gd name="connsiteY7" fmla="*/ 4153360 h 6858001"/>
                <a:gd name="connsiteX8" fmla="*/ 0 w 4953001"/>
                <a:gd name="connsiteY8" fmla="*/ 1 h 6858001"/>
                <a:gd name="connsiteX9" fmla="*/ 142876 w 4953001"/>
                <a:gd name="connsiteY9" fmla="*/ 1 h 6858001"/>
                <a:gd name="connsiteX10" fmla="*/ 142876 w 4953001"/>
                <a:gd name="connsiteY10" fmla="*/ 3316078 h 6858001"/>
                <a:gd name="connsiteX11" fmla="*/ 143219 w 4953001"/>
                <a:gd name="connsiteY11" fmla="*/ 3316078 h 6858001"/>
                <a:gd name="connsiteX12" fmla="*/ 143219 w 4953001"/>
                <a:gd name="connsiteY12" fmla="*/ 4302087 h 6858001"/>
                <a:gd name="connsiteX13" fmla="*/ 143219 w 4953001"/>
                <a:gd name="connsiteY13" fmla="*/ 4362681 h 6858001"/>
                <a:gd name="connsiteX14" fmla="*/ 146279 w 4953001"/>
                <a:gd name="connsiteY14" fmla="*/ 4362681 h 6858001"/>
                <a:gd name="connsiteX15" fmla="*/ 155249 w 4953001"/>
                <a:gd name="connsiteY15" fmla="*/ 4540323 h 6858001"/>
                <a:gd name="connsiteX16" fmla="*/ 2473287 w 4953001"/>
                <a:gd name="connsiteY16" fmla="*/ 6632155 h 6858001"/>
                <a:gd name="connsiteX17" fmla="*/ 4791325 w 4953001"/>
                <a:gd name="connsiteY17" fmla="*/ 4540323 h 6858001"/>
                <a:gd name="connsiteX18" fmla="*/ 4800295 w 4953001"/>
                <a:gd name="connsiteY18" fmla="*/ 4362681 h 6858001"/>
                <a:gd name="connsiteX19" fmla="*/ 4803354 w 4953001"/>
                <a:gd name="connsiteY19" fmla="*/ 4362681 h 6858001"/>
                <a:gd name="connsiteX20" fmla="*/ 4803354 w 4953001"/>
                <a:gd name="connsiteY20" fmla="*/ 4302106 h 6858001"/>
                <a:gd name="connsiteX21" fmla="*/ 4803355 w 4953001"/>
                <a:gd name="connsiteY21" fmla="*/ 4302087 h 6858001"/>
                <a:gd name="connsiteX22" fmla="*/ 4803354 w 4953001"/>
                <a:gd name="connsiteY22" fmla="*/ 4302068 h 6858001"/>
                <a:gd name="connsiteX23" fmla="*/ 4803354 w 4953001"/>
                <a:gd name="connsiteY23" fmla="*/ 3316078 h 6858001"/>
                <a:gd name="connsiteX24" fmla="*/ 4807543 w 4953001"/>
                <a:gd name="connsiteY24" fmla="*/ 3316078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53001" h="6858001">
                  <a:moveTo>
                    <a:pt x="4807543" y="0"/>
                  </a:moveTo>
                  <a:lnTo>
                    <a:pt x="4950419" y="0"/>
                  </a:lnTo>
                  <a:lnTo>
                    <a:pt x="4950419" y="3316078"/>
                  </a:lnTo>
                  <a:lnTo>
                    <a:pt x="4953001" y="3316078"/>
                  </a:lnTo>
                  <a:lnTo>
                    <a:pt x="4953001" y="6858001"/>
                  </a:lnTo>
                  <a:lnTo>
                    <a:pt x="1" y="6858001"/>
                  </a:lnTo>
                  <a:lnTo>
                    <a:pt x="1" y="4153360"/>
                  </a:lnTo>
                  <a:lnTo>
                    <a:pt x="0" y="4153360"/>
                  </a:lnTo>
                  <a:lnTo>
                    <a:pt x="0" y="1"/>
                  </a:lnTo>
                  <a:lnTo>
                    <a:pt x="142876" y="1"/>
                  </a:lnTo>
                  <a:lnTo>
                    <a:pt x="142876" y="3316078"/>
                  </a:lnTo>
                  <a:lnTo>
                    <a:pt x="143219" y="3316078"/>
                  </a:lnTo>
                  <a:lnTo>
                    <a:pt x="143219" y="4302087"/>
                  </a:lnTo>
                  <a:lnTo>
                    <a:pt x="143219" y="4362681"/>
                  </a:lnTo>
                  <a:lnTo>
                    <a:pt x="146279" y="4362681"/>
                  </a:lnTo>
                  <a:lnTo>
                    <a:pt x="155249" y="4540323"/>
                  </a:lnTo>
                  <a:cubicBezTo>
                    <a:pt x="274572" y="5715274"/>
                    <a:pt x="1266855" y="6632155"/>
                    <a:pt x="2473287" y="6632155"/>
                  </a:cubicBezTo>
                  <a:cubicBezTo>
                    <a:pt x="3679719" y="6632155"/>
                    <a:pt x="4672003" y="5715274"/>
                    <a:pt x="4791325" y="4540323"/>
                  </a:cubicBezTo>
                  <a:lnTo>
                    <a:pt x="4800295" y="4362681"/>
                  </a:lnTo>
                  <a:lnTo>
                    <a:pt x="4803354" y="4362681"/>
                  </a:lnTo>
                  <a:lnTo>
                    <a:pt x="4803354" y="4302106"/>
                  </a:lnTo>
                  <a:lnTo>
                    <a:pt x="4803355" y="4302087"/>
                  </a:lnTo>
                  <a:lnTo>
                    <a:pt x="4803354" y="4302068"/>
                  </a:lnTo>
                  <a:lnTo>
                    <a:pt x="4803354" y="3316078"/>
                  </a:lnTo>
                  <a:lnTo>
                    <a:pt x="4807543" y="33160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3" t="1892" r="40679" b="74481"/>
            <a:stretch/>
          </p:blipFill>
          <p:spPr>
            <a:xfrm>
              <a:off x="1937072" y="212300"/>
              <a:ext cx="996628" cy="889847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641366" y="1165844"/>
              <a:ext cx="188705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9900" dirty="0" smtClean="0">
                  <a:latin typeface="온글잎 길벗나무" panose="02000503000000000000" pitchFamily="2" charset="-127"/>
                  <a:ea typeface="온글잎 길벗나무" panose="02000503000000000000" pitchFamily="2" charset="-127"/>
                </a:rPr>
                <a:t>업</a:t>
              </a:r>
              <a:endParaRPr lang="ko-KR" altLang="en-US" sz="19900" dirty="0">
                <a:latin typeface="온글잎 길벗나무" panose="02000503000000000000" pitchFamily="2" charset="-127"/>
                <a:ea typeface="온글잎 길벗나무" panose="0200050300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337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6</Words>
  <Application>Microsoft Office PowerPoint</Application>
  <PresentationFormat>A4 용지(210x297mm)</PresentationFormat>
  <Paragraphs>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온글잎 길벗나무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망고</dc:creator>
  <cp:lastModifiedBy>망고</cp:lastModifiedBy>
  <cp:revision>4</cp:revision>
  <dcterms:created xsi:type="dcterms:W3CDTF">2025-09-14T10:46:06Z</dcterms:created>
  <dcterms:modified xsi:type="dcterms:W3CDTF">2025-09-14T11:03:02Z</dcterms:modified>
</cp:coreProperties>
</file>