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8" r:id="rId2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43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B9BA"/>
    <a:srgbClr val="CAE4C2"/>
    <a:srgbClr val="DEEED9"/>
    <a:srgbClr val="C8B8D8"/>
    <a:srgbClr val="97C9F0"/>
    <a:srgbClr val="F9CFCF"/>
    <a:srgbClr val="D9CEE4"/>
    <a:srgbClr val="F5B4B4"/>
    <a:srgbClr val="595959"/>
    <a:srgbClr val="FFFE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352" autoAdjust="0"/>
    <p:restoredTop sz="94660"/>
  </p:normalViewPr>
  <p:slideViewPr>
    <p:cSldViewPr snapToGrid="0" showGuides="1">
      <p:cViewPr>
        <p:scale>
          <a:sx n="75" d="100"/>
          <a:sy n="75" d="100"/>
        </p:scale>
        <p:origin x="660" y="126"/>
      </p:cViewPr>
      <p:guideLst>
        <p:guide orient="horz" pos="3143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4962B-27C0-48B8-B45F-E4E6DBD7A298}" type="datetimeFigureOut">
              <a:rPr lang="ko-KR" altLang="en-US" smtClean="0"/>
              <a:t>2025-04-10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15C52-39B6-48D2-898F-64DE9A59E04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980480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4962B-27C0-48B8-B45F-E4E6DBD7A298}" type="datetimeFigureOut">
              <a:rPr lang="ko-KR" altLang="en-US" smtClean="0"/>
              <a:t>2025-04-10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15C52-39B6-48D2-898F-64DE9A59E04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834053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4962B-27C0-48B8-B45F-E4E6DBD7A298}" type="datetimeFigureOut">
              <a:rPr lang="ko-KR" altLang="en-US" smtClean="0"/>
              <a:t>2025-04-10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15C52-39B6-48D2-898F-64DE9A59E04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807135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4962B-27C0-48B8-B45F-E4E6DBD7A298}" type="datetimeFigureOut">
              <a:rPr lang="ko-KR" altLang="en-US" smtClean="0"/>
              <a:t>2025-04-10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15C52-39B6-48D2-898F-64DE9A59E04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358346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4962B-27C0-48B8-B45F-E4E6DBD7A298}" type="datetimeFigureOut">
              <a:rPr lang="ko-KR" altLang="en-US" smtClean="0"/>
              <a:t>2025-04-10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15C52-39B6-48D2-898F-64DE9A59E04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444248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4962B-27C0-48B8-B45F-E4E6DBD7A298}" type="datetimeFigureOut">
              <a:rPr lang="ko-KR" altLang="en-US" smtClean="0"/>
              <a:t>2025-04-10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15C52-39B6-48D2-898F-64DE9A59E04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205596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4962B-27C0-48B8-B45F-E4E6DBD7A298}" type="datetimeFigureOut">
              <a:rPr lang="ko-KR" altLang="en-US" smtClean="0"/>
              <a:t>2025-04-10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15C52-39B6-48D2-898F-64DE9A59E04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602148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4962B-27C0-48B8-B45F-E4E6DBD7A298}" type="datetimeFigureOut">
              <a:rPr lang="ko-KR" altLang="en-US" smtClean="0"/>
              <a:t>2025-04-10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15C52-39B6-48D2-898F-64DE9A59E04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031907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4962B-27C0-48B8-B45F-E4E6DBD7A298}" type="datetimeFigureOut">
              <a:rPr lang="ko-KR" altLang="en-US" smtClean="0"/>
              <a:t>2025-04-10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15C52-39B6-48D2-898F-64DE9A59E04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37367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4962B-27C0-48B8-B45F-E4E6DBD7A298}" type="datetimeFigureOut">
              <a:rPr lang="ko-KR" altLang="en-US" smtClean="0"/>
              <a:t>2025-04-10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15C52-39B6-48D2-898F-64DE9A59E04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90483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4962B-27C0-48B8-B45F-E4E6DBD7A298}" type="datetimeFigureOut">
              <a:rPr lang="ko-KR" altLang="en-US" smtClean="0"/>
              <a:t>2025-04-10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15C52-39B6-48D2-898F-64DE9A59E04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363403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64962B-27C0-48B8-B45F-E4E6DBD7A298}" type="datetimeFigureOut">
              <a:rPr lang="ko-KR" altLang="en-US" smtClean="0"/>
              <a:t>2025-04-10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615C52-39B6-48D2-898F-64DE9A59E04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911949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그룹 72"/>
          <p:cNvGrpSpPr/>
          <p:nvPr/>
        </p:nvGrpSpPr>
        <p:grpSpPr>
          <a:xfrm>
            <a:off x="3815672" y="1263221"/>
            <a:ext cx="2377440" cy="2377440"/>
            <a:chOff x="3606910" y="609600"/>
            <a:chExt cx="2882900" cy="2882900"/>
          </a:xfrm>
        </p:grpSpPr>
        <p:sp>
          <p:nvSpPr>
            <p:cNvPr id="27" name="타원 26"/>
            <p:cNvSpPr/>
            <p:nvPr/>
          </p:nvSpPr>
          <p:spPr>
            <a:xfrm>
              <a:off x="3606910" y="609600"/>
              <a:ext cx="2882900" cy="2882900"/>
            </a:xfrm>
            <a:prstGeom prst="ellipse">
              <a:avLst/>
            </a:prstGeom>
            <a:solidFill>
              <a:srgbClr val="FFFEEC"/>
            </a:solidFill>
            <a:ln w="76200">
              <a:solidFill>
                <a:srgbClr val="CAE4C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4048792" y="1294128"/>
              <a:ext cx="2029219" cy="1876425"/>
            </a:xfrm>
            <a:prstGeom prst="rect">
              <a:avLst/>
            </a:prstGeom>
            <a:noFill/>
          </p:spPr>
          <p:txBody>
            <a:bodyPr wrap="none" rtlCol="0">
              <a:prstTxWarp prst="textArchDown">
                <a:avLst/>
              </a:prstTxWarp>
              <a:spAutoFit/>
            </a:bodyPr>
            <a:lstStyle/>
            <a:p>
              <a:pPr algn="ctr"/>
              <a:r>
                <a:rPr lang="ko-KR" altLang="en-US" sz="2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온글잎 길벗나무" panose="02000503000000000000" pitchFamily="2" charset="-127"/>
                  <a:ea typeface="온글잎 길벗나무" panose="02000503000000000000" pitchFamily="2" charset="-127"/>
                </a:rPr>
                <a:t>오늘은 내가 </a:t>
              </a:r>
              <a:r>
                <a:rPr lang="ko-KR" altLang="en-US" sz="2300" dirty="0" smtClean="0">
                  <a:solidFill>
                    <a:srgbClr val="97C9F0"/>
                  </a:solidFill>
                  <a:latin typeface="온글잎 길벗나무" panose="02000503000000000000" pitchFamily="2" charset="-127"/>
                  <a:ea typeface="온글잎 길벗나무" panose="02000503000000000000" pitchFamily="2" charset="-127"/>
                </a:rPr>
                <a:t>주</a:t>
              </a:r>
              <a:r>
                <a:rPr lang="ko-KR" altLang="en-US" sz="2300" dirty="0" smtClean="0">
                  <a:solidFill>
                    <a:srgbClr val="C8B8D8"/>
                  </a:solidFill>
                  <a:latin typeface="온글잎 길벗나무" panose="02000503000000000000" pitchFamily="2" charset="-127"/>
                  <a:ea typeface="온글잎 길벗나무" panose="02000503000000000000" pitchFamily="2" charset="-127"/>
                </a:rPr>
                <a:t>인</a:t>
              </a:r>
              <a:r>
                <a:rPr lang="ko-KR" altLang="en-US" sz="2300" dirty="0" smtClean="0">
                  <a:solidFill>
                    <a:srgbClr val="EDB9BA"/>
                  </a:solidFill>
                  <a:latin typeface="온글잎 길벗나무" panose="02000503000000000000" pitchFamily="2" charset="-127"/>
                  <a:ea typeface="온글잎 길벗나무" panose="02000503000000000000" pitchFamily="2" charset="-127"/>
                </a:rPr>
                <a:t>공</a:t>
              </a:r>
              <a:endParaRPr lang="en-US" altLang="ko-KR" sz="2300" dirty="0" smtClean="0">
                <a:solidFill>
                  <a:srgbClr val="EDB9BA"/>
                </a:solidFill>
                <a:latin typeface="온글잎 길벗나무" panose="02000503000000000000" pitchFamily="2" charset="-127"/>
                <a:ea typeface="온글잎 길벗나무" panose="02000503000000000000" pitchFamily="2" charset="-127"/>
              </a:endParaRPr>
            </a:p>
          </p:txBody>
        </p:sp>
        <p:pic>
          <p:nvPicPr>
            <p:cNvPr id="32" name="그림 31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445" t="35448" r="63194" b="42330"/>
            <a:stretch/>
          </p:blipFill>
          <p:spPr>
            <a:xfrm rot="3186251">
              <a:off x="3892577" y="2349272"/>
              <a:ext cx="347966" cy="441800"/>
            </a:xfrm>
            <a:prstGeom prst="rect">
              <a:avLst/>
            </a:prstGeom>
          </p:spPr>
        </p:pic>
        <p:pic>
          <p:nvPicPr>
            <p:cNvPr id="33" name="그림 3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543" t="33212" r="49096" b="44566"/>
            <a:stretch/>
          </p:blipFill>
          <p:spPr>
            <a:xfrm rot="18608374">
              <a:off x="5801337" y="2308004"/>
              <a:ext cx="412971" cy="524336"/>
            </a:xfrm>
            <a:prstGeom prst="rect">
              <a:avLst/>
            </a:prstGeom>
          </p:spPr>
        </p:pic>
        <p:grpSp>
          <p:nvGrpSpPr>
            <p:cNvPr id="21" name="그룹 20"/>
            <p:cNvGrpSpPr/>
            <p:nvPr/>
          </p:nvGrpSpPr>
          <p:grpSpPr>
            <a:xfrm>
              <a:off x="5788296" y="1318263"/>
              <a:ext cx="408422" cy="643185"/>
              <a:chOff x="5788296" y="1367901"/>
              <a:chExt cx="408422" cy="643185"/>
            </a:xfrm>
          </p:grpSpPr>
          <p:pic>
            <p:nvPicPr>
              <p:cNvPr id="20" name="그림 19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2666" t="2015" r="53445" b="90747"/>
              <a:stretch/>
            </p:blipFill>
            <p:spPr>
              <a:xfrm>
                <a:off x="5930018" y="1367901"/>
                <a:ext cx="266700" cy="350520"/>
              </a:xfrm>
              <a:prstGeom prst="rect">
                <a:avLst/>
              </a:prstGeom>
            </p:spPr>
          </p:pic>
          <p:pic>
            <p:nvPicPr>
              <p:cNvPr id="66" name="그림 65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2666" t="2015" r="53445" b="90747"/>
              <a:stretch/>
            </p:blipFill>
            <p:spPr>
              <a:xfrm>
                <a:off x="5788296" y="1718421"/>
                <a:ext cx="222680" cy="292665"/>
              </a:xfrm>
              <a:prstGeom prst="rect">
                <a:avLst/>
              </a:prstGeom>
            </p:spPr>
          </p:pic>
        </p:grpSp>
        <p:grpSp>
          <p:nvGrpSpPr>
            <p:cNvPr id="70" name="그룹 69"/>
            <p:cNvGrpSpPr/>
            <p:nvPr/>
          </p:nvGrpSpPr>
          <p:grpSpPr>
            <a:xfrm rot="20769010" flipH="1">
              <a:off x="3807026" y="1622475"/>
              <a:ext cx="380177" cy="636521"/>
              <a:chOff x="5816541" y="1367901"/>
              <a:chExt cx="380177" cy="636521"/>
            </a:xfrm>
          </p:grpSpPr>
          <p:pic>
            <p:nvPicPr>
              <p:cNvPr id="71" name="그림 70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2666" t="2015" r="53445" b="90747"/>
              <a:stretch/>
            </p:blipFill>
            <p:spPr>
              <a:xfrm rot="20769010">
                <a:off x="5930018" y="1367901"/>
                <a:ext cx="266700" cy="350520"/>
              </a:xfrm>
              <a:prstGeom prst="rect">
                <a:avLst/>
              </a:prstGeom>
            </p:spPr>
          </p:pic>
          <p:pic>
            <p:nvPicPr>
              <p:cNvPr id="72" name="그림 71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2666" t="2015" r="53445" b="90747"/>
              <a:stretch/>
            </p:blipFill>
            <p:spPr>
              <a:xfrm rot="20769010">
                <a:off x="5816541" y="1711757"/>
                <a:ext cx="222680" cy="292665"/>
              </a:xfrm>
              <a:prstGeom prst="rect">
                <a:avLst/>
              </a:prstGeom>
            </p:spPr>
          </p:pic>
        </p:grpSp>
      </p:grp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12" t="11099" r="47397" b="75452"/>
          <a:stretch/>
        </p:blipFill>
        <p:spPr>
          <a:xfrm>
            <a:off x="5033577" y="456762"/>
            <a:ext cx="819937" cy="490077"/>
          </a:xfrm>
          <a:prstGeom prst="rect">
            <a:avLst/>
          </a:prstGeom>
        </p:spPr>
      </p:pic>
      <p:grpSp>
        <p:nvGrpSpPr>
          <p:cNvPr id="3" name="그룹 2"/>
          <p:cNvGrpSpPr/>
          <p:nvPr/>
        </p:nvGrpSpPr>
        <p:grpSpPr>
          <a:xfrm>
            <a:off x="650373" y="1244600"/>
            <a:ext cx="2377440" cy="2377440"/>
            <a:chOff x="394917" y="609600"/>
            <a:chExt cx="2882900" cy="2882900"/>
          </a:xfrm>
        </p:grpSpPr>
        <p:sp>
          <p:nvSpPr>
            <p:cNvPr id="2" name="타원 1"/>
            <p:cNvSpPr/>
            <p:nvPr/>
          </p:nvSpPr>
          <p:spPr>
            <a:xfrm>
              <a:off x="394917" y="609600"/>
              <a:ext cx="2882900" cy="2882900"/>
            </a:xfrm>
            <a:prstGeom prst="ellipse">
              <a:avLst/>
            </a:prstGeom>
            <a:solidFill>
              <a:srgbClr val="FFFEEC"/>
            </a:solidFill>
            <a:ln w="76200">
              <a:solidFill>
                <a:srgbClr val="F9CFC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/>
            </a:p>
          </p:txBody>
        </p:sp>
        <p:grpSp>
          <p:nvGrpSpPr>
            <p:cNvPr id="22" name="그룹 21"/>
            <p:cNvGrpSpPr/>
            <p:nvPr/>
          </p:nvGrpSpPr>
          <p:grpSpPr>
            <a:xfrm>
              <a:off x="635221" y="771496"/>
              <a:ext cx="2248564" cy="925664"/>
              <a:chOff x="659736" y="1322004"/>
              <a:chExt cx="2397571" cy="987006"/>
            </a:xfrm>
          </p:grpSpPr>
          <p:pic>
            <p:nvPicPr>
              <p:cNvPr id="8" name="그림 7"/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5808" t="70947" r="25565" b="18450"/>
              <a:stretch/>
            </p:blipFill>
            <p:spPr>
              <a:xfrm rot="1076662">
                <a:off x="1607319" y="1615056"/>
                <a:ext cx="342033" cy="297420"/>
              </a:xfrm>
              <a:prstGeom prst="rect">
                <a:avLst/>
              </a:prstGeom>
            </p:spPr>
          </p:pic>
          <p:pic>
            <p:nvPicPr>
              <p:cNvPr id="9" name="그림 8"/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5194" t="53834" r="16179" b="35563"/>
              <a:stretch/>
            </p:blipFill>
            <p:spPr>
              <a:xfrm rot="1076662">
                <a:off x="2429373" y="1571225"/>
                <a:ext cx="345063" cy="300055"/>
              </a:xfrm>
              <a:prstGeom prst="rect">
                <a:avLst/>
              </a:prstGeom>
            </p:spPr>
          </p:pic>
          <p:pic>
            <p:nvPicPr>
              <p:cNvPr id="11" name="그림 10"/>
              <p:cNvPicPr>
                <a:picLocks noChangeAspect="1"/>
              </p:cNvPicPr>
              <p:nvPr/>
            </p:nvPicPr>
            <p:blipFill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0111" t="52418" r="81262" b="36979"/>
              <a:stretch/>
            </p:blipFill>
            <p:spPr>
              <a:xfrm rot="21147600">
                <a:off x="1727042" y="1340287"/>
                <a:ext cx="438150" cy="381000"/>
              </a:xfrm>
              <a:prstGeom prst="rect">
                <a:avLst/>
              </a:prstGeom>
            </p:spPr>
          </p:pic>
          <p:pic>
            <p:nvPicPr>
              <p:cNvPr id="12" name="그림 11"/>
              <p:cNvPicPr>
                <a:picLocks noChangeAspect="1"/>
              </p:cNvPicPr>
              <p:nvPr/>
            </p:nvPicPr>
            <p:blipFill rotWithShape="1"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1937" t="21632" r="51792" b="72304"/>
              <a:stretch/>
            </p:blipFill>
            <p:spPr>
              <a:xfrm rot="1076662">
                <a:off x="1268324" y="1590644"/>
                <a:ext cx="220324" cy="150710"/>
              </a:xfrm>
              <a:prstGeom prst="rect">
                <a:avLst/>
              </a:prstGeom>
            </p:spPr>
          </p:pic>
          <p:pic>
            <p:nvPicPr>
              <p:cNvPr id="13" name="그림 12"/>
              <p:cNvPicPr>
                <a:picLocks noChangeAspect="1"/>
              </p:cNvPicPr>
              <p:nvPr/>
            </p:nvPicPr>
            <p:blipFill rotWithShape="1"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6187" t="26741" r="72917" b="60796"/>
              <a:stretch/>
            </p:blipFill>
            <p:spPr>
              <a:xfrm rot="20523338" flipH="1">
                <a:off x="2066821" y="1516838"/>
                <a:ext cx="362142" cy="293049"/>
              </a:xfrm>
              <a:prstGeom prst="rect">
                <a:avLst/>
              </a:prstGeom>
            </p:spPr>
          </p:pic>
          <p:pic>
            <p:nvPicPr>
              <p:cNvPr id="14" name="그림 13"/>
              <p:cNvPicPr>
                <a:picLocks noChangeAspect="1"/>
              </p:cNvPicPr>
              <p:nvPr/>
            </p:nvPicPr>
            <p:blipFill rotWithShape="1"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714" t="40430" r="12659" b="48967"/>
              <a:stretch/>
            </p:blipFill>
            <p:spPr>
              <a:xfrm rot="1076662">
                <a:off x="2572330" y="1845092"/>
                <a:ext cx="259530" cy="225678"/>
              </a:xfrm>
              <a:prstGeom prst="rect">
                <a:avLst/>
              </a:prstGeom>
            </p:spPr>
          </p:pic>
          <p:pic>
            <p:nvPicPr>
              <p:cNvPr id="15" name="그림 14"/>
              <p:cNvPicPr>
                <a:picLocks noChangeAspect="1"/>
              </p:cNvPicPr>
              <p:nvPr/>
            </p:nvPicPr>
            <p:blipFill rotWithShape="1"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77" t="46087" r="86734" b="45913"/>
              <a:stretch/>
            </p:blipFill>
            <p:spPr>
              <a:xfrm rot="1076662">
                <a:off x="2892187" y="1938433"/>
                <a:ext cx="165120" cy="170280"/>
              </a:xfrm>
              <a:prstGeom prst="rect">
                <a:avLst/>
              </a:prstGeom>
            </p:spPr>
          </p:pic>
          <p:pic>
            <p:nvPicPr>
              <p:cNvPr id="16" name="그림 15"/>
              <p:cNvPicPr>
                <a:picLocks noChangeAspect="1"/>
              </p:cNvPicPr>
              <p:nvPr/>
            </p:nvPicPr>
            <p:blipFill rotWithShape="1"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3845" t="65361" r="75087" b="22819"/>
              <a:stretch/>
            </p:blipFill>
            <p:spPr>
              <a:xfrm rot="2453616">
                <a:off x="901048" y="1763028"/>
                <a:ext cx="332940" cy="251598"/>
              </a:xfrm>
              <a:prstGeom prst="rect">
                <a:avLst/>
              </a:prstGeom>
            </p:spPr>
          </p:pic>
          <p:pic>
            <p:nvPicPr>
              <p:cNvPr id="17" name="그림 16"/>
              <p:cNvPicPr>
                <a:picLocks noChangeAspect="1"/>
              </p:cNvPicPr>
              <p:nvPr/>
            </p:nvPicPr>
            <p:blipFill rotWithShape="1"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6329" t="85610" r="25044" b="3787"/>
              <a:stretch/>
            </p:blipFill>
            <p:spPr>
              <a:xfrm rot="21147600">
                <a:off x="1430892" y="1322004"/>
                <a:ext cx="358320" cy="311583"/>
              </a:xfrm>
              <a:prstGeom prst="rect">
                <a:avLst/>
              </a:prstGeom>
            </p:spPr>
          </p:pic>
          <p:pic>
            <p:nvPicPr>
              <p:cNvPr id="18" name="그림 17"/>
              <p:cNvPicPr>
                <a:picLocks noChangeAspect="1"/>
              </p:cNvPicPr>
              <p:nvPr/>
            </p:nvPicPr>
            <p:blipFill rotWithShape="1"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474" t="86185" r="87458" b="1995"/>
              <a:stretch/>
            </p:blipFill>
            <p:spPr>
              <a:xfrm>
                <a:off x="659736" y="2057412"/>
                <a:ext cx="332940" cy="251598"/>
              </a:xfrm>
              <a:prstGeom prst="rect">
                <a:avLst/>
              </a:prstGeom>
            </p:spPr>
          </p:pic>
          <p:pic>
            <p:nvPicPr>
              <p:cNvPr id="19" name="그림 18"/>
              <p:cNvPicPr>
                <a:picLocks noChangeAspect="1"/>
              </p:cNvPicPr>
              <p:nvPr/>
            </p:nvPicPr>
            <p:blipFill rotWithShape="1"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829" t="22853" r="32682" b="69147"/>
              <a:stretch/>
            </p:blipFill>
            <p:spPr>
              <a:xfrm rot="1076662">
                <a:off x="1101228" y="2044868"/>
                <a:ext cx="165120" cy="170280"/>
              </a:xfrm>
              <a:prstGeom prst="rect">
                <a:avLst/>
              </a:prstGeom>
            </p:spPr>
          </p:pic>
        </p:grpSp>
        <p:pic>
          <p:nvPicPr>
            <p:cNvPr id="31" name="그림 30"/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556" t="12499" r="57256" b="70303"/>
            <a:stretch/>
          </p:blipFill>
          <p:spPr>
            <a:xfrm rot="1815023">
              <a:off x="2730231" y="1596051"/>
              <a:ext cx="360326" cy="352407"/>
            </a:xfrm>
            <a:prstGeom prst="rect">
              <a:avLst/>
            </a:prstGeom>
          </p:spPr>
        </p:pic>
        <p:grpSp>
          <p:nvGrpSpPr>
            <p:cNvPr id="49" name="그룹 48"/>
            <p:cNvGrpSpPr/>
            <p:nvPr/>
          </p:nvGrpSpPr>
          <p:grpSpPr>
            <a:xfrm flipH="1" flipV="1">
              <a:off x="799545" y="2415459"/>
              <a:ext cx="2248564" cy="925664"/>
              <a:chOff x="659736" y="1322004"/>
              <a:chExt cx="2397571" cy="987006"/>
            </a:xfrm>
          </p:grpSpPr>
          <p:pic>
            <p:nvPicPr>
              <p:cNvPr id="50" name="그림 49"/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5808" t="70947" r="25565" b="18450"/>
              <a:stretch/>
            </p:blipFill>
            <p:spPr>
              <a:xfrm rot="1076662">
                <a:off x="1607319" y="1615056"/>
                <a:ext cx="342033" cy="297420"/>
              </a:xfrm>
              <a:prstGeom prst="rect">
                <a:avLst/>
              </a:prstGeom>
            </p:spPr>
          </p:pic>
          <p:pic>
            <p:nvPicPr>
              <p:cNvPr id="51" name="그림 50"/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5194" t="53834" r="16179" b="35563"/>
              <a:stretch/>
            </p:blipFill>
            <p:spPr>
              <a:xfrm rot="1076662">
                <a:off x="2429373" y="1571225"/>
                <a:ext cx="345063" cy="300055"/>
              </a:xfrm>
              <a:prstGeom prst="rect">
                <a:avLst/>
              </a:prstGeom>
            </p:spPr>
          </p:pic>
          <p:pic>
            <p:nvPicPr>
              <p:cNvPr id="52" name="그림 51"/>
              <p:cNvPicPr>
                <a:picLocks noChangeAspect="1"/>
              </p:cNvPicPr>
              <p:nvPr/>
            </p:nvPicPr>
            <p:blipFill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0111" t="52418" r="81262" b="36979"/>
              <a:stretch/>
            </p:blipFill>
            <p:spPr>
              <a:xfrm rot="21147600">
                <a:off x="1727042" y="1340287"/>
                <a:ext cx="438150" cy="381000"/>
              </a:xfrm>
              <a:prstGeom prst="rect">
                <a:avLst/>
              </a:prstGeom>
            </p:spPr>
          </p:pic>
          <p:pic>
            <p:nvPicPr>
              <p:cNvPr id="53" name="그림 52"/>
              <p:cNvPicPr>
                <a:picLocks noChangeAspect="1"/>
              </p:cNvPicPr>
              <p:nvPr/>
            </p:nvPicPr>
            <p:blipFill rotWithShape="1"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1937" t="21632" r="51792" b="72304"/>
              <a:stretch/>
            </p:blipFill>
            <p:spPr>
              <a:xfrm rot="1076662">
                <a:off x="1268324" y="1590644"/>
                <a:ext cx="220324" cy="150710"/>
              </a:xfrm>
              <a:prstGeom prst="rect">
                <a:avLst/>
              </a:prstGeom>
            </p:spPr>
          </p:pic>
          <p:pic>
            <p:nvPicPr>
              <p:cNvPr id="54" name="그림 53"/>
              <p:cNvPicPr>
                <a:picLocks noChangeAspect="1"/>
              </p:cNvPicPr>
              <p:nvPr/>
            </p:nvPicPr>
            <p:blipFill rotWithShape="1"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6187" t="26741" r="72917" b="60796"/>
              <a:stretch/>
            </p:blipFill>
            <p:spPr>
              <a:xfrm rot="20523338" flipH="1">
                <a:off x="2066821" y="1516838"/>
                <a:ext cx="362142" cy="293049"/>
              </a:xfrm>
              <a:prstGeom prst="rect">
                <a:avLst/>
              </a:prstGeom>
            </p:spPr>
          </p:pic>
          <p:pic>
            <p:nvPicPr>
              <p:cNvPr id="55" name="그림 54"/>
              <p:cNvPicPr>
                <a:picLocks noChangeAspect="1"/>
              </p:cNvPicPr>
              <p:nvPr/>
            </p:nvPicPr>
            <p:blipFill rotWithShape="1"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714" t="40430" r="12659" b="48967"/>
              <a:stretch/>
            </p:blipFill>
            <p:spPr>
              <a:xfrm rot="1076662">
                <a:off x="2572330" y="1845092"/>
                <a:ext cx="259530" cy="225678"/>
              </a:xfrm>
              <a:prstGeom prst="rect">
                <a:avLst/>
              </a:prstGeom>
            </p:spPr>
          </p:pic>
          <p:pic>
            <p:nvPicPr>
              <p:cNvPr id="56" name="그림 55"/>
              <p:cNvPicPr>
                <a:picLocks noChangeAspect="1"/>
              </p:cNvPicPr>
              <p:nvPr/>
            </p:nvPicPr>
            <p:blipFill rotWithShape="1"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77" t="46087" r="86734" b="45913"/>
              <a:stretch/>
            </p:blipFill>
            <p:spPr>
              <a:xfrm rot="1076662">
                <a:off x="2892187" y="1938433"/>
                <a:ext cx="165120" cy="170280"/>
              </a:xfrm>
              <a:prstGeom prst="rect">
                <a:avLst/>
              </a:prstGeom>
            </p:spPr>
          </p:pic>
          <p:pic>
            <p:nvPicPr>
              <p:cNvPr id="57" name="그림 56"/>
              <p:cNvPicPr>
                <a:picLocks noChangeAspect="1"/>
              </p:cNvPicPr>
              <p:nvPr/>
            </p:nvPicPr>
            <p:blipFill rotWithShape="1"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3845" t="65361" r="75087" b="22819"/>
              <a:stretch/>
            </p:blipFill>
            <p:spPr>
              <a:xfrm rot="2453616">
                <a:off x="901048" y="1763028"/>
                <a:ext cx="332940" cy="251598"/>
              </a:xfrm>
              <a:prstGeom prst="rect">
                <a:avLst/>
              </a:prstGeom>
            </p:spPr>
          </p:pic>
          <p:pic>
            <p:nvPicPr>
              <p:cNvPr id="58" name="그림 57"/>
              <p:cNvPicPr>
                <a:picLocks noChangeAspect="1"/>
              </p:cNvPicPr>
              <p:nvPr/>
            </p:nvPicPr>
            <p:blipFill rotWithShape="1"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6329" t="85610" r="25044" b="3787"/>
              <a:stretch/>
            </p:blipFill>
            <p:spPr>
              <a:xfrm rot="21147600">
                <a:off x="1430892" y="1322004"/>
                <a:ext cx="358320" cy="311583"/>
              </a:xfrm>
              <a:prstGeom prst="rect">
                <a:avLst/>
              </a:prstGeom>
            </p:spPr>
          </p:pic>
          <p:pic>
            <p:nvPicPr>
              <p:cNvPr id="59" name="그림 58"/>
              <p:cNvPicPr>
                <a:picLocks noChangeAspect="1"/>
              </p:cNvPicPr>
              <p:nvPr/>
            </p:nvPicPr>
            <p:blipFill rotWithShape="1"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474" t="86185" r="87458" b="1995"/>
              <a:stretch/>
            </p:blipFill>
            <p:spPr>
              <a:xfrm>
                <a:off x="659736" y="2057412"/>
                <a:ext cx="332940" cy="251598"/>
              </a:xfrm>
              <a:prstGeom prst="rect">
                <a:avLst/>
              </a:prstGeom>
            </p:spPr>
          </p:pic>
          <p:pic>
            <p:nvPicPr>
              <p:cNvPr id="60" name="그림 59"/>
              <p:cNvPicPr>
                <a:picLocks noChangeAspect="1"/>
              </p:cNvPicPr>
              <p:nvPr/>
            </p:nvPicPr>
            <p:blipFill rotWithShape="1"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829" t="22853" r="32682" b="69147"/>
              <a:stretch/>
            </p:blipFill>
            <p:spPr>
              <a:xfrm rot="1076662">
                <a:off x="1101228" y="2044868"/>
                <a:ext cx="165120" cy="170280"/>
              </a:xfrm>
              <a:prstGeom prst="rect">
                <a:avLst/>
              </a:prstGeom>
            </p:spPr>
          </p:pic>
        </p:grpSp>
        <p:pic>
          <p:nvPicPr>
            <p:cNvPr id="61" name="그림 60"/>
            <p:cNvPicPr>
              <a:picLocks noChangeAspect="1"/>
            </p:cNvPicPr>
            <p:nvPr/>
          </p:nvPicPr>
          <p:blipFill rotWithShape="1"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791" t="18489" r="77288" b="74391"/>
            <a:stretch/>
          </p:blipFill>
          <p:spPr>
            <a:xfrm rot="1261779">
              <a:off x="717069" y="1740533"/>
              <a:ext cx="316875" cy="285758"/>
            </a:xfrm>
            <a:prstGeom prst="rect">
              <a:avLst/>
            </a:prstGeom>
          </p:spPr>
        </p:pic>
        <p:pic>
          <p:nvPicPr>
            <p:cNvPr id="62" name="그림 61"/>
            <p:cNvPicPr>
              <a:picLocks noChangeAspect="1"/>
            </p:cNvPicPr>
            <p:nvPr/>
          </p:nvPicPr>
          <p:blipFill rotWithShape="1"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238" t="32701" r="80841" b="60179"/>
            <a:stretch/>
          </p:blipFill>
          <p:spPr>
            <a:xfrm rot="20903290">
              <a:off x="600183" y="2141747"/>
              <a:ext cx="376801" cy="339799"/>
            </a:xfrm>
            <a:prstGeom prst="rect">
              <a:avLst/>
            </a:prstGeom>
          </p:spPr>
        </p:pic>
        <p:pic>
          <p:nvPicPr>
            <p:cNvPr id="64" name="그림 63"/>
            <p:cNvPicPr>
              <a:picLocks noChangeAspect="1"/>
            </p:cNvPicPr>
            <p:nvPr/>
          </p:nvPicPr>
          <p:blipFill rotWithShape="1"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543" t="33212" r="49096" b="44566"/>
            <a:stretch/>
          </p:blipFill>
          <p:spPr>
            <a:xfrm rot="20376258">
              <a:off x="2616291" y="2004234"/>
              <a:ext cx="360234" cy="457377"/>
            </a:xfrm>
            <a:prstGeom prst="rect">
              <a:avLst/>
            </a:prstGeom>
          </p:spPr>
        </p:pic>
      </p:grpSp>
      <p:sp>
        <p:nvSpPr>
          <p:cNvPr id="4" name="TextBox 3"/>
          <p:cNvSpPr txBox="1"/>
          <p:nvPr/>
        </p:nvSpPr>
        <p:spPr>
          <a:xfrm>
            <a:off x="1294203" y="1901364"/>
            <a:ext cx="113846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온글잎 길벗나무" panose="02000503000000000000" pitchFamily="2" charset="-127"/>
                <a:ea typeface="온글잎 길벗나무" panose="02000503000000000000" pitchFamily="2" charset="-127"/>
              </a:rPr>
              <a:t>사랑하는 </a:t>
            </a:r>
            <a:r>
              <a:rPr lang="en-US" altLang="ko-KR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온글잎 길벗나무" panose="02000503000000000000" pitchFamily="2" charset="-127"/>
                <a:ea typeface="온글잎 길벗나무" panose="02000503000000000000" pitchFamily="2" charset="-127"/>
              </a:rPr>
              <a:t>00</a:t>
            </a:r>
            <a:r>
              <a:rPr lang="ko-KR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온글잎 길벗나무" panose="02000503000000000000" pitchFamily="2" charset="-127"/>
                <a:ea typeface="온글잎 길벗나무" panose="02000503000000000000" pitchFamily="2" charset="-127"/>
              </a:rPr>
              <a:t>아</a:t>
            </a:r>
            <a:endParaRPr lang="en-US" altLang="ko-KR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온글잎 길벗나무" panose="02000503000000000000" pitchFamily="2" charset="-127"/>
              <a:ea typeface="온글잎 길벗나무" panose="02000503000000000000" pitchFamily="2" charset="-127"/>
            </a:endParaRPr>
          </a:p>
          <a:p>
            <a:pPr algn="ctr"/>
            <a:r>
              <a:rPr lang="ko-KR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온글잎 길벗나무" panose="02000503000000000000" pitchFamily="2" charset="-127"/>
                <a:ea typeface="온글잎 길벗나무" panose="02000503000000000000" pitchFamily="2" charset="-127"/>
              </a:rPr>
              <a:t>행복한 </a:t>
            </a:r>
            <a:endParaRPr lang="en-US" altLang="ko-KR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온글잎 길벗나무" panose="02000503000000000000" pitchFamily="2" charset="-127"/>
              <a:ea typeface="온글잎 길벗나무" panose="02000503000000000000" pitchFamily="2" charset="-127"/>
            </a:endParaRPr>
          </a:p>
          <a:p>
            <a:pPr algn="ctr"/>
            <a:r>
              <a:rPr lang="ko-KR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온글잎 길벗나무" panose="02000503000000000000" pitchFamily="2" charset="-127"/>
                <a:ea typeface="온글잎 길벗나무" panose="02000503000000000000" pitchFamily="2" charset="-127"/>
              </a:rPr>
              <a:t>어린이날 보내</a:t>
            </a:r>
            <a:endParaRPr lang="en-US" altLang="ko-KR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온글잎 길벗나무" panose="02000503000000000000" pitchFamily="2" charset="-127"/>
              <a:ea typeface="온글잎 길벗나무" panose="02000503000000000000" pitchFamily="2" charset="-127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1473182" y="2747053"/>
            <a:ext cx="786822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온글잎 길벗나무" panose="02000503000000000000" pitchFamily="2" charset="-127"/>
                <a:ea typeface="온글잎 길벗나무" panose="02000503000000000000" pitchFamily="2" charset="-127"/>
              </a:rPr>
              <a:t>-00</a:t>
            </a:r>
            <a:r>
              <a:rPr lang="ko-KR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온글잎 길벗나무" panose="02000503000000000000" pitchFamily="2" charset="-127"/>
                <a:ea typeface="온글잎 길벗나무" panose="02000503000000000000" pitchFamily="2" charset="-127"/>
              </a:rPr>
              <a:t>어린이집</a:t>
            </a:r>
            <a:r>
              <a:rPr lang="en-US" altLang="ko-KR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온글잎 길벗나무" panose="02000503000000000000" pitchFamily="2" charset="-127"/>
                <a:ea typeface="온글잎 길벗나무" panose="02000503000000000000" pitchFamily="2" charset="-127"/>
              </a:rPr>
              <a:t>-</a:t>
            </a:r>
          </a:p>
        </p:txBody>
      </p:sp>
      <p:pic>
        <p:nvPicPr>
          <p:cNvPr id="69" name="그림 68"/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56" t="12499" r="57256" b="70303"/>
          <a:stretch/>
        </p:blipFill>
        <p:spPr>
          <a:xfrm>
            <a:off x="4034399" y="294203"/>
            <a:ext cx="746008" cy="729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81150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745</TotalTime>
  <Words>13</Words>
  <Application>Microsoft Office PowerPoint</Application>
  <PresentationFormat>A4 용지(210x297mm)</PresentationFormat>
  <Paragraphs>5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7" baseType="lpstr">
      <vt:lpstr>맑은 고딕</vt:lpstr>
      <vt:lpstr>온글잎 길벗나무</vt:lpstr>
      <vt:lpstr>Arial</vt:lpstr>
      <vt:lpstr>Calibri</vt:lpstr>
      <vt:lpstr>Calibri Light</vt:lpstr>
      <vt:lpstr>Office 테마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이혜진</dc:creator>
  <cp:lastModifiedBy>이혜진</cp:lastModifiedBy>
  <cp:revision>37</cp:revision>
  <dcterms:created xsi:type="dcterms:W3CDTF">2025-03-26T01:02:06Z</dcterms:created>
  <dcterms:modified xsi:type="dcterms:W3CDTF">2025-04-10T05:54:04Z</dcterms:modified>
</cp:coreProperties>
</file>