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96" r:id="rId3"/>
    <p:sldId id="270" r:id="rId4"/>
    <p:sldId id="297" r:id="rId5"/>
    <p:sldId id="295" r:id="rId6"/>
  </p:sldIdLst>
  <p:sldSz cx="12801600" cy="9601200" type="A3"/>
  <p:notesSz cx="9939338" cy="14368463"/>
  <p:embeddedFontLst>
    <p:embeddedFont>
      <p:font typeface="Calibri Light" panose="020F0302020204030204" pitchFamily="34" charset="0"/>
      <p:regular r:id="rId7"/>
      <p:italic r:id="rId8"/>
    </p:embeddedFont>
    <p:embeddedFont>
      <p:font typeface="맑은 고딕" panose="020B0503020000020004" pitchFamily="50" charset="-127"/>
      <p:regular r:id="rId9"/>
      <p:bold r:id="rId10"/>
    </p:embeddedFont>
    <p:embeddedFont>
      <p:font typeface="온글잎 길벗나무" panose="02000503000000000000" pitchFamily="2" charset="-127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ko-KR"/>
    </a:defPPr>
    <a:lvl1pPr marL="0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1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1" userDrawn="1">
          <p15:clr>
            <a:srgbClr val="A4A3A4"/>
          </p15:clr>
        </p15:guide>
        <p15:guide id="2" pos="4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466DA4"/>
    <a:srgbClr val="3F87E4"/>
    <a:srgbClr val="207845"/>
    <a:srgbClr val="008000"/>
    <a:srgbClr val="009900"/>
    <a:srgbClr val="1F387B"/>
    <a:srgbClr val="C00000"/>
    <a:srgbClr val="DE212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4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1248" y="924"/>
      </p:cViewPr>
      <p:guideLst>
        <p:guide orient="horz" pos="3001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157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8840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955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6686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04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796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286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2367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3676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252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7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5D3BF-3E47-4243-AB0F-24B268814E1B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1F7D1-8958-4704-BB8B-0F996A810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64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1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1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75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모서리가 둥근 직사각형 16"/>
          <p:cNvSpPr/>
          <p:nvPr/>
        </p:nvSpPr>
        <p:spPr>
          <a:xfrm>
            <a:off x="609600" y="2569071"/>
            <a:ext cx="11544300" cy="6463308"/>
          </a:xfrm>
          <a:prstGeom prst="roundRect">
            <a:avLst>
              <a:gd name="adj" fmla="val 104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535903" y="4012534"/>
            <a:ext cx="37609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반 명</a:t>
            </a:r>
            <a:endParaRPr lang="ko-KR" altLang="en-US" sz="16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852413" y="168995"/>
            <a:ext cx="509677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ko-KR" altLang="en-US" sz="138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청팀</a:t>
            </a:r>
            <a:endParaRPr lang="ko-KR" altLang="en-US" sz="28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 rot="20336527">
            <a:off x="7432570" y="5781558"/>
            <a:ext cx="6709334" cy="5627197"/>
            <a:chOff x="-6480808" y="-5372100"/>
            <a:chExt cx="7268289" cy="6096000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69" t="9827" r="19892" b="9365"/>
            <a:stretch/>
          </p:blipFill>
          <p:spPr>
            <a:xfrm>
              <a:off x="-5753100" y="-5372100"/>
              <a:ext cx="5676900" cy="6096000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7" t="42204" r="62458" b="27493"/>
            <a:stretch/>
          </p:blipFill>
          <p:spPr>
            <a:xfrm>
              <a:off x="-1909927" y="-3972743"/>
              <a:ext cx="2697408" cy="2610396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7" t="42204" r="62458" b="27493"/>
            <a:stretch/>
          </p:blipFill>
          <p:spPr>
            <a:xfrm>
              <a:off x="-6480808" y="-3972743"/>
              <a:ext cx="2697408" cy="2610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154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모서리가 둥근 직사각형 16"/>
          <p:cNvSpPr/>
          <p:nvPr/>
        </p:nvSpPr>
        <p:spPr>
          <a:xfrm>
            <a:off x="609600" y="2569071"/>
            <a:ext cx="11544300" cy="6463308"/>
          </a:xfrm>
          <a:prstGeom prst="roundRect">
            <a:avLst>
              <a:gd name="adj" fmla="val 1047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535903" y="4012534"/>
            <a:ext cx="37609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반 명</a:t>
            </a:r>
            <a:endParaRPr lang="ko-KR" altLang="en-US" sz="166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852413" y="168995"/>
            <a:ext cx="509677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ko-KR" altLang="en-US" sz="13800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백</a:t>
            </a:r>
            <a:r>
              <a:rPr lang="ko-KR" altLang="en-US" sz="138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팀</a:t>
            </a:r>
            <a:endParaRPr lang="ko-KR" altLang="en-US" sz="28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 rot="20332493">
            <a:off x="7552111" y="5988868"/>
            <a:ext cx="6561026" cy="5526155"/>
            <a:chOff x="12567906" y="-5829300"/>
            <a:chExt cx="7101878" cy="598170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99" t="12921" r="19977" b="7786"/>
            <a:stretch/>
          </p:blipFill>
          <p:spPr>
            <a:xfrm>
              <a:off x="13373100" y="-5829300"/>
              <a:ext cx="5524500" cy="5981700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51808" y="-4613915"/>
              <a:ext cx="2517976" cy="2507262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67906" y="-4592057"/>
              <a:ext cx="2517977" cy="25072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042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75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609600" y="1873955"/>
            <a:ext cx="11544300" cy="5892800"/>
          </a:xfrm>
          <a:prstGeom prst="roundRect">
            <a:avLst>
              <a:gd name="adj" fmla="val 13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329567"/>
            <a:ext cx="12687729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7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반 명</a:t>
            </a:r>
            <a:endParaRPr lang="en-US" altLang="ko-KR" sz="15700" dirty="0" smtClean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  <a:p>
            <a:pPr algn="ctr"/>
            <a:r>
              <a:rPr lang="ko-KR" altLang="en-US" sz="157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청팀응원석</a:t>
            </a:r>
            <a:endParaRPr lang="ko-KR" altLang="en-US" sz="157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 rot="20336527">
            <a:off x="8031752" y="6235334"/>
            <a:ext cx="5763846" cy="4834205"/>
            <a:chOff x="-6480808" y="-5372100"/>
            <a:chExt cx="7268289" cy="6096000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69" t="9827" r="19892" b="9365"/>
            <a:stretch/>
          </p:blipFill>
          <p:spPr>
            <a:xfrm>
              <a:off x="-5753100" y="-5372100"/>
              <a:ext cx="5676900" cy="6096000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7" t="42204" r="62458" b="27493"/>
            <a:stretch/>
          </p:blipFill>
          <p:spPr>
            <a:xfrm>
              <a:off x="-1909927" y="-3972743"/>
              <a:ext cx="2697408" cy="2610396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57" t="42204" r="62458" b="27493"/>
            <a:stretch/>
          </p:blipFill>
          <p:spPr>
            <a:xfrm>
              <a:off x="-6480808" y="-3972743"/>
              <a:ext cx="2697408" cy="2610396"/>
            </a:xfrm>
            <a:prstGeom prst="rect">
              <a:avLst/>
            </a:prstGeom>
          </p:spPr>
        </p:pic>
      </p:grpSp>
      <p:grpSp>
        <p:nvGrpSpPr>
          <p:cNvPr id="22" name="그룹 21"/>
          <p:cNvGrpSpPr/>
          <p:nvPr/>
        </p:nvGrpSpPr>
        <p:grpSpPr>
          <a:xfrm rot="8255775">
            <a:off x="-2278462" y="-1230430"/>
            <a:ext cx="5838199" cy="4808203"/>
            <a:chOff x="-3657223" y="5384966"/>
            <a:chExt cx="5838199" cy="4808203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52" t="13122" r="20939" b="9227"/>
            <a:stretch/>
          </p:blipFill>
          <p:spPr>
            <a:xfrm>
              <a:off x="-3657223" y="5384966"/>
              <a:ext cx="4409474" cy="4808203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20" r="66832" b="47326"/>
            <a:stretch/>
          </p:blipFill>
          <p:spPr>
            <a:xfrm>
              <a:off x="138394" y="5757493"/>
              <a:ext cx="2042582" cy="2099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321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609600" y="1873955"/>
            <a:ext cx="11544300" cy="5892800"/>
          </a:xfrm>
          <a:prstGeom prst="roundRect">
            <a:avLst>
              <a:gd name="adj" fmla="val 13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358142"/>
            <a:ext cx="12687729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57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반 명</a:t>
            </a:r>
            <a:endParaRPr lang="en-US" altLang="ko-KR" sz="15700" dirty="0" smtClean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  <a:p>
            <a:pPr algn="ctr"/>
            <a:r>
              <a:rPr lang="ko-KR" altLang="en-US" sz="157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백팀</a:t>
            </a:r>
            <a:r>
              <a:rPr lang="ko-KR" altLang="en-US" sz="157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응원석</a:t>
            </a:r>
            <a:endParaRPr lang="ko-KR" altLang="en-US" sz="157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 rot="20332493">
            <a:off x="8128764" y="6431965"/>
            <a:ext cx="5636438" cy="4747402"/>
            <a:chOff x="12567906" y="-5829300"/>
            <a:chExt cx="7101878" cy="5981700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99" t="12921" r="19977" b="7786"/>
            <a:stretch/>
          </p:blipFill>
          <p:spPr>
            <a:xfrm>
              <a:off x="13373100" y="-5829300"/>
              <a:ext cx="5524500" cy="5981700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51808" y="-4613915"/>
              <a:ext cx="2517976" cy="2507262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67906" y="-4592057"/>
              <a:ext cx="2517977" cy="2507262"/>
            </a:xfrm>
            <a:prstGeom prst="rect">
              <a:avLst/>
            </a:prstGeom>
          </p:spPr>
        </p:pic>
      </p:grpSp>
      <p:grpSp>
        <p:nvGrpSpPr>
          <p:cNvPr id="15" name="그룹 14"/>
          <p:cNvGrpSpPr/>
          <p:nvPr/>
        </p:nvGrpSpPr>
        <p:grpSpPr>
          <a:xfrm>
            <a:off x="-1230687" y="-1782915"/>
            <a:ext cx="4650647" cy="6051599"/>
            <a:chOff x="-1230687" y="-1782915"/>
            <a:chExt cx="4650647" cy="6051599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01" t="12931" r="21122" b="8659"/>
            <a:stretch/>
          </p:blipFill>
          <p:spPr>
            <a:xfrm rot="8247806">
              <a:off x="-1036424" y="-1782915"/>
              <a:ext cx="4456384" cy="4855113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14" r="64772" b="47231"/>
            <a:stretch/>
          </p:blipFill>
          <p:spPr>
            <a:xfrm rot="8276074">
              <a:off x="-1230687" y="2169254"/>
              <a:ext cx="2169411" cy="2099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39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-467406" y="0"/>
            <a:ext cx="13611906" cy="9467732"/>
            <a:chOff x="-391886" y="-49509"/>
            <a:chExt cx="10564640" cy="7373643"/>
          </a:xfrm>
        </p:grpSpPr>
        <p:sp>
          <p:nvSpPr>
            <p:cNvPr id="22" name="직사각형 21"/>
            <p:cNvSpPr/>
            <p:nvPr/>
          </p:nvSpPr>
          <p:spPr>
            <a:xfrm>
              <a:off x="-21922" y="-49509"/>
              <a:ext cx="9934817" cy="2255680"/>
            </a:xfrm>
            <a:prstGeom prst="rect">
              <a:avLst/>
            </a:prstGeom>
            <a:solidFill>
              <a:srgbClr val="E6F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grpSp>
          <p:nvGrpSpPr>
            <p:cNvPr id="23" name="그룹 22"/>
            <p:cNvGrpSpPr/>
            <p:nvPr/>
          </p:nvGrpSpPr>
          <p:grpSpPr>
            <a:xfrm>
              <a:off x="-391886" y="753418"/>
              <a:ext cx="10423865" cy="1879936"/>
              <a:chOff x="-325478" y="1020945"/>
              <a:chExt cx="5459444" cy="791296"/>
            </a:xfrm>
          </p:grpSpPr>
          <p:sp>
            <p:nvSpPr>
              <p:cNvPr id="24" name="타원 23"/>
              <p:cNvSpPr/>
              <p:nvPr/>
            </p:nvSpPr>
            <p:spPr>
              <a:xfrm>
                <a:off x="3124693" y="1081767"/>
                <a:ext cx="971049" cy="7304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5" name="타원 24"/>
              <p:cNvSpPr/>
              <p:nvPr/>
            </p:nvSpPr>
            <p:spPr>
              <a:xfrm>
                <a:off x="3884563" y="1188471"/>
                <a:ext cx="632908" cy="6022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6" name="타원 25"/>
              <p:cNvSpPr/>
              <p:nvPr/>
            </p:nvSpPr>
            <p:spPr>
              <a:xfrm>
                <a:off x="4321370" y="1166945"/>
                <a:ext cx="812596" cy="618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7" name="타원 26"/>
              <p:cNvSpPr/>
              <p:nvPr/>
            </p:nvSpPr>
            <p:spPr>
              <a:xfrm>
                <a:off x="2693939" y="1166945"/>
                <a:ext cx="687428" cy="618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/>
              </a:p>
            </p:txBody>
          </p:sp>
          <p:grpSp>
            <p:nvGrpSpPr>
              <p:cNvPr id="28" name="그룹 27"/>
              <p:cNvGrpSpPr/>
              <p:nvPr/>
            </p:nvGrpSpPr>
            <p:grpSpPr>
              <a:xfrm>
                <a:off x="-325478" y="1020945"/>
                <a:ext cx="3331085" cy="791296"/>
                <a:chOff x="-325478" y="367803"/>
                <a:chExt cx="3331085" cy="791296"/>
              </a:xfrm>
              <a:solidFill>
                <a:schemeClr val="bg1"/>
              </a:solidFill>
            </p:grpSpPr>
            <p:sp>
              <p:nvSpPr>
                <p:cNvPr id="29" name="타원 28"/>
                <p:cNvSpPr/>
                <p:nvPr/>
              </p:nvSpPr>
              <p:spPr>
                <a:xfrm>
                  <a:off x="105276" y="428625"/>
                  <a:ext cx="971049" cy="7304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30" name="타원 29"/>
                <p:cNvSpPr/>
                <p:nvPr/>
              </p:nvSpPr>
              <p:spPr>
                <a:xfrm>
                  <a:off x="865147" y="535329"/>
                  <a:ext cx="632908" cy="6022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31" name="타원 30"/>
                <p:cNvSpPr/>
                <p:nvPr/>
              </p:nvSpPr>
              <p:spPr>
                <a:xfrm>
                  <a:off x="1301954" y="513803"/>
                  <a:ext cx="812596" cy="6186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32" name="타원 31"/>
                <p:cNvSpPr/>
                <p:nvPr/>
              </p:nvSpPr>
              <p:spPr>
                <a:xfrm>
                  <a:off x="-325478" y="513803"/>
                  <a:ext cx="687428" cy="6186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33" name="타원 32"/>
                <p:cNvSpPr/>
                <p:nvPr/>
              </p:nvSpPr>
              <p:spPr>
                <a:xfrm>
                  <a:off x="2001252" y="367803"/>
                  <a:ext cx="1004355" cy="7646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  <p:sp>
              <p:nvSpPr>
                <p:cNvPr id="34" name="타원 33"/>
                <p:cNvSpPr/>
                <p:nvPr/>
              </p:nvSpPr>
              <p:spPr>
                <a:xfrm>
                  <a:off x="1647492" y="809624"/>
                  <a:ext cx="692687" cy="29358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000"/>
                </a:p>
              </p:txBody>
            </p:sp>
          </p:grpSp>
        </p:grpSp>
        <p:grpSp>
          <p:nvGrpSpPr>
            <p:cNvPr id="35" name="그룹 1012"/>
            <p:cNvGrpSpPr/>
            <p:nvPr/>
          </p:nvGrpSpPr>
          <p:grpSpPr>
            <a:xfrm>
              <a:off x="3846501" y="1575526"/>
              <a:ext cx="2273321" cy="679372"/>
              <a:chOff x="19307778" y="5973550"/>
              <a:chExt cx="4670613" cy="1395793"/>
            </a:xfrm>
          </p:grpSpPr>
          <p:pic>
            <p:nvPicPr>
              <p:cNvPr id="36" name="Object 35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9307778" y="5973550"/>
                <a:ext cx="4670613" cy="1395793"/>
              </a:xfrm>
              <a:prstGeom prst="rect">
                <a:avLst/>
              </a:prstGeom>
            </p:spPr>
          </p:pic>
        </p:grpSp>
        <p:sp>
          <p:nvSpPr>
            <p:cNvPr id="37" name="TextBox 36"/>
            <p:cNvSpPr txBox="1"/>
            <p:nvPr/>
          </p:nvSpPr>
          <p:spPr>
            <a:xfrm>
              <a:off x="3304083" y="6676938"/>
              <a:ext cx="3310535" cy="64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dirty="0" smtClean="0">
                  <a:ln w="19050">
                    <a:noFill/>
                  </a:ln>
                  <a:solidFill>
                    <a:srgbClr val="449013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OOOO</a:t>
              </a:r>
              <a:r>
                <a:rPr lang="ko-KR" altLang="en-US" sz="4800" dirty="0" err="1" smtClean="0">
                  <a:ln w="19050">
                    <a:noFill/>
                  </a:ln>
                  <a:solidFill>
                    <a:srgbClr val="449013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</a:t>
              </a:r>
              <a:endParaRPr lang="ko-KR" altLang="en-US" sz="4800" dirty="0">
                <a:ln w="19050">
                  <a:noFill/>
                </a:ln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-391886" y="2570139"/>
              <a:ext cx="10564640" cy="1582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3800" dirty="0" err="1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어린이집명</a:t>
              </a:r>
              <a:r>
                <a:rPr lang="en-US" altLang="ko-KR" sz="13800" dirty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 </a:t>
              </a:r>
              <a:r>
                <a:rPr lang="ko-KR" altLang="en-US" sz="138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가족운동회</a:t>
              </a:r>
              <a:endParaRPr lang="ko-KR" altLang="en-US" sz="138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4293672" y="1594552"/>
              <a:ext cx="1411142" cy="593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48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2025</a:t>
              </a:r>
              <a:r>
                <a:rPr lang="ko-KR" altLang="en-US" sz="48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년</a:t>
              </a:r>
              <a:endParaRPr lang="ko-KR" altLang="en-US" sz="4800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58450" y="4911446"/>
              <a:ext cx="5728018" cy="1030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 </a:t>
              </a:r>
              <a:r>
                <a:rPr lang="ko-KR" altLang="en-US" sz="80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장소 입력</a:t>
              </a:r>
              <a:endParaRPr lang="ko-KR" altLang="en-US" sz="80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09" t="51378" r="39332" b="15834"/>
            <a:stretch/>
          </p:blipFill>
          <p:spPr>
            <a:xfrm rot="11222947">
              <a:off x="316058" y="1263660"/>
              <a:ext cx="1535350" cy="1845411"/>
            </a:xfrm>
            <a:prstGeom prst="rect">
              <a:avLst/>
            </a:prstGeom>
          </p:spPr>
        </p:pic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041" t="34166" r="4999" b="30302"/>
            <a:stretch/>
          </p:blipFill>
          <p:spPr>
            <a:xfrm rot="789970">
              <a:off x="8246941" y="3486460"/>
              <a:ext cx="1422786" cy="1999852"/>
            </a:xfrm>
            <a:prstGeom prst="rect">
              <a:avLst/>
            </a:prstGeom>
          </p:spPr>
        </p:pic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00" t="14523" r="42656" b="41164"/>
            <a:stretch/>
          </p:blipFill>
          <p:spPr>
            <a:xfrm rot="1006336">
              <a:off x="7665841" y="400929"/>
              <a:ext cx="1572873" cy="2112584"/>
            </a:xfrm>
            <a:prstGeom prst="rect">
              <a:avLst/>
            </a:prstGeom>
          </p:spPr>
        </p:pic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03" r="17116" b="8338"/>
            <a:stretch/>
          </p:blipFill>
          <p:spPr>
            <a:xfrm>
              <a:off x="292100" y="4911446"/>
              <a:ext cx="2184400" cy="2347100"/>
            </a:xfrm>
            <a:prstGeom prst="rect">
              <a:avLst/>
            </a:prstGeom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46" t="12306" r="20057" b="10322"/>
            <a:stretch/>
          </p:blipFill>
          <p:spPr>
            <a:xfrm>
              <a:off x="7442201" y="5226546"/>
              <a:ext cx="1905000" cy="1981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968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</TotalTime>
  <Words>21</Words>
  <Application>Microsoft Office PowerPoint</Application>
  <PresentationFormat>A3 용지(297x420mm)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Calibri Light</vt:lpstr>
      <vt:lpstr>맑은 고딕</vt:lpstr>
      <vt:lpstr>온글잎 길벗나무</vt:lpstr>
      <vt:lpstr>Calibri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망고</cp:lastModifiedBy>
  <cp:revision>20</cp:revision>
  <cp:lastPrinted>2023-08-30T03:12:20Z</cp:lastPrinted>
  <dcterms:created xsi:type="dcterms:W3CDTF">2023-08-22T21:25:31Z</dcterms:created>
  <dcterms:modified xsi:type="dcterms:W3CDTF">2025-09-14T05:47:52Z</dcterms:modified>
</cp:coreProperties>
</file>