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7" r:id="rId2"/>
  </p:sldIdLst>
  <p:sldSz cx="9601200" cy="12801600" type="A3"/>
  <p:notesSz cx="6858000" cy="9144000"/>
  <p:defaultTextStyle>
    <a:defPPr>
      <a:defRPr lang="ko-KR"/>
    </a:defPPr>
    <a:lvl1pPr marL="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9013"/>
    <a:srgbClr val="DEEBF7"/>
    <a:srgbClr val="F16D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33" d="100"/>
          <a:sy n="33" d="100"/>
        </p:scale>
        <p:origin x="2370" y="5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0090" y="2095078"/>
            <a:ext cx="8161020" cy="4456853"/>
          </a:xfrm>
        </p:spPr>
        <p:txBody>
          <a:bodyPr anchor="b"/>
          <a:lstStyle>
            <a:lvl1pPr algn="ctr">
              <a:defRPr sz="63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00150" y="6723804"/>
            <a:ext cx="7200900" cy="3090756"/>
          </a:xfrm>
        </p:spPr>
        <p:txBody>
          <a:bodyPr/>
          <a:lstStyle>
            <a:lvl1pPr marL="0" indent="0" algn="ctr">
              <a:buNone/>
              <a:defRPr sz="2520"/>
            </a:lvl1pPr>
            <a:lvl2pPr marL="480060" indent="0" algn="ctr">
              <a:buNone/>
              <a:defRPr sz="2100"/>
            </a:lvl2pPr>
            <a:lvl3pPr marL="960120" indent="0" algn="ctr">
              <a:buNone/>
              <a:defRPr sz="1890"/>
            </a:lvl3pPr>
            <a:lvl4pPr marL="1440180" indent="0" algn="ctr">
              <a:buNone/>
              <a:defRPr sz="1680"/>
            </a:lvl4pPr>
            <a:lvl5pPr marL="1920240" indent="0" algn="ctr">
              <a:buNone/>
              <a:defRPr sz="1680"/>
            </a:lvl5pPr>
            <a:lvl6pPr marL="2400300" indent="0" algn="ctr">
              <a:buNone/>
              <a:defRPr sz="1680"/>
            </a:lvl6pPr>
            <a:lvl7pPr marL="2880360" indent="0" algn="ctr">
              <a:buNone/>
              <a:defRPr sz="1680"/>
            </a:lvl7pPr>
            <a:lvl8pPr marL="3360420" indent="0" algn="ctr">
              <a:buNone/>
              <a:defRPr sz="1680"/>
            </a:lvl8pPr>
            <a:lvl9pPr marL="3840480" indent="0" algn="ctr">
              <a:buNone/>
              <a:defRPr sz="168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0E55C-A0D9-4DEE-8ADF-73D9634613E5}" type="datetimeFigureOut">
              <a:rPr lang="ko-KR" altLang="en-US" smtClean="0"/>
              <a:t>2025-09-13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416C-46FA-41C4-A20E-AAA4BCF2CFD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059768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0E55C-A0D9-4DEE-8ADF-73D9634613E5}" type="datetimeFigureOut">
              <a:rPr lang="ko-KR" altLang="en-US" smtClean="0"/>
              <a:t>2025-09-13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416C-46FA-41C4-A20E-AAA4BCF2CFD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6818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859" y="681567"/>
            <a:ext cx="2070259" cy="10848764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0083" y="681567"/>
            <a:ext cx="6090761" cy="10848764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0E55C-A0D9-4DEE-8ADF-73D9634613E5}" type="datetimeFigureOut">
              <a:rPr lang="ko-KR" altLang="en-US" smtClean="0"/>
              <a:t>2025-09-13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416C-46FA-41C4-A20E-AAA4BCF2CFD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1283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0E55C-A0D9-4DEE-8ADF-73D9634613E5}" type="datetimeFigureOut">
              <a:rPr lang="ko-KR" altLang="en-US" smtClean="0"/>
              <a:t>2025-09-13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416C-46FA-41C4-A20E-AAA4BCF2CFD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50328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082" y="3191514"/>
            <a:ext cx="8281035" cy="5325109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5082" y="8567000"/>
            <a:ext cx="8281035" cy="2800349"/>
          </a:xfrm>
        </p:spPr>
        <p:txBody>
          <a:bodyPr/>
          <a:lstStyle>
            <a:lvl1pPr marL="0" indent="0">
              <a:buNone/>
              <a:defRPr sz="2520">
                <a:solidFill>
                  <a:schemeClr val="tx1"/>
                </a:solidFill>
              </a:defRPr>
            </a:lvl1pPr>
            <a:lvl2pPr marL="48006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96012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3pPr>
            <a:lvl4pPr marL="14401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19202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4003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28803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3604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0E55C-A0D9-4DEE-8ADF-73D9634613E5}" type="datetimeFigureOut">
              <a:rPr lang="ko-KR" altLang="en-US" smtClean="0"/>
              <a:t>2025-09-13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416C-46FA-41C4-A20E-AAA4BCF2CFD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1044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0083" y="3407833"/>
            <a:ext cx="4080510" cy="812249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0608" y="3407833"/>
            <a:ext cx="4080510" cy="812249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0E55C-A0D9-4DEE-8ADF-73D9634613E5}" type="datetimeFigureOut">
              <a:rPr lang="ko-KR" altLang="en-US" smtClean="0"/>
              <a:t>2025-09-13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416C-46FA-41C4-A20E-AAA4BCF2CFD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2038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681570"/>
            <a:ext cx="8281035" cy="2474384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1334" y="3138171"/>
            <a:ext cx="4061757" cy="1537969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334" y="4676140"/>
            <a:ext cx="4061757" cy="687789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0608" y="3138171"/>
            <a:ext cx="4081761" cy="1537969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60608" y="4676140"/>
            <a:ext cx="4081761" cy="687789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0E55C-A0D9-4DEE-8ADF-73D9634613E5}" type="datetimeFigureOut">
              <a:rPr lang="ko-KR" altLang="en-US" smtClean="0"/>
              <a:t>2025-09-13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416C-46FA-41C4-A20E-AAA4BCF2CFD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9131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0E55C-A0D9-4DEE-8ADF-73D9634613E5}" type="datetimeFigureOut">
              <a:rPr lang="ko-KR" altLang="en-US" smtClean="0"/>
              <a:t>2025-09-13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416C-46FA-41C4-A20E-AAA4BCF2CFD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82248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0E55C-A0D9-4DEE-8ADF-73D9634613E5}" type="datetimeFigureOut">
              <a:rPr lang="ko-KR" altLang="en-US" smtClean="0"/>
              <a:t>2025-09-13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416C-46FA-41C4-A20E-AAA4BCF2CFD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5658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853440"/>
            <a:ext cx="3096637" cy="2987040"/>
          </a:xfrm>
        </p:spPr>
        <p:txBody>
          <a:bodyPr anchor="b"/>
          <a:lstStyle>
            <a:lvl1pPr>
              <a:defRPr sz="336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1760" y="1843196"/>
            <a:ext cx="4860608" cy="9097433"/>
          </a:xfrm>
        </p:spPr>
        <p:txBody>
          <a:bodyPr/>
          <a:lstStyle>
            <a:lvl1pPr>
              <a:defRPr sz="3360"/>
            </a:lvl1pPr>
            <a:lvl2pPr>
              <a:defRPr sz="2940"/>
            </a:lvl2pPr>
            <a:lvl3pPr>
              <a:defRPr sz="252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3840480"/>
            <a:ext cx="3096637" cy="7114964"/>
          </a:xfrm>
        </p:spPr>
        <p:txBody>
          <a:bodyPr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0E55C-A0D9-4DEE-8ADF-73D9634613E5}" type="datetimeFigureOut">
              <a:rPr lang="ko-KR" altLang="en-US" smtClean="0"/>
              <a:t>2025-09-13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416C-46FA-41C4-A20E-AAA4BCF2CFD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944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853440"/>
            <a:ext cx="3096637" cy="2987040"/>
          </a:xfrm>
        </p:spPr>
        <p:txBody>
          <a:bodyPr anchor="b"/>
          <a:lstStyle>
            <a:lvl1pPr>
              <a:defRPr sz="336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81760" y="1843196"/>
            <a:ext cx="4860608" cy="9097433"/>
          </a:xfrm>
        </p:spPr>
        <p:txBody>
          <a:bodyPr anchor="t"/>
          <a:lstStyle>
            <a:lvl1pPr marL="0" indent="0">
              <a:buNone/>
              <a:defRPr sz="3360"/>
            </a:lvl1pPr>
            <a:lvl2pPr marL="480060" indent="0">
              <a:buNone/>
              <a:defRPr sz="2940"/>
            </a:lvl2pPr>
            <a:lvl3pPr marL="960120" indent="0">
              <a:buNone/>
              <a:defRPr sz="2520"/>
            </a:lvl3pPr>
            <a:lvl4pPr marL="1440180" indent="0">
              <a:buNone/>
              <a:defRPr sz="2100"/>
            </a:lvl4pPr>
            <a:lvl5pPr marL="1920240" indent="0">
              <a:buNone/>
              <a:defRPr sz="2100"/>
            </a:lvl5pPr>
            <a:lvl6pPr marL="2400300" indent="0">
              <a:buNone/>
              <a:defRPr sz="2100"/>
            </a:lvl6pPr>
            <a:lvl7pPr marL="2880360" indent="0">
              <a:buNone/>
              <a:defRPr sz="2100"/>
            </a:lvl7pPr>
            <a:lvl8pPr marL="3360420" indent="0">
              <a:buNone/>
              <a:defRPr sz="2100"/>
            </a:lvl8pPr>
            <a:lvl9pPr marL="3840480" indent="0">
              <a:buNone/>
              <a:defRPr sz="21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3840480"/>
            <a:ext cx="3096637" cy="7114964"/>
          </a:xfrm>
        </p:spPr>
        <p:txBody>
          <a:bodyPr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0E55C-A0D9-4DEE-8ADF-73D9634613E5}" type="datetimeFigureOut">
              <a:rPr lang="ko-KR" altLang="en-US" smtClean="0"/>
              <a:t>2025-09-13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B416C-46FA-41C4-A20E-AAA4BCF2CFD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6937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0083" y="681570"/>
            <a:ext cx="8281035" cy="24743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083" y="3407833"/>
            <a:ext cx="8281035" cy="8122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0083" y="11865189"/>
            <a:ext cx="216027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C0E55C-A0D9-4DEE-8ADF-73D9634613E5}" type="datetimeFigureOut">
              <a:rPr lang="ko-KR" altLang="en-US" smtClean="0"/>
              <a:t>2025-09-13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0398" y="11865189"/>
            <a:ext cx="3240405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0848" y="11865189"/>
            <a:ext cx="216027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0B416C-46FA-41C4-A20E-AAA4BCF2CFD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0511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60120" rtl="0" eaLnBrk="1" latinLnBrk="1" hangingPunct="1">
        <a:lnSpc>
          <a:spcPct val="90000"/>
        </a:lnSpc>
        <a:spcBef>
          <a:spcPct val="0"/>
        </a:spcBef>
        <a:buNone/>
        <a:defRPr sz="46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0030" indent="-240030" algn="l" defTabSz="960120" rtl="0" eaLnBrk="1" latinLnBrk="1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40" kern="1200">
          <a:solidFill>
            <a:schemeClr val="tx1"/>
          </a:solidFill>
          <a:latin typeface="+mn-lt"/>
          <a:ea typeface="+mn-ea"/>
          <a:cs typeface="+mn-cs"/>
        </a:defRPr>
      </a:lvl1pPr>
      <a:lvl2pPr marL="720090" indent="-240030" algn="l" defTabSz="960120" rtl="0" eaLnBrk="1" latinLnBrk="1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40030" algn="l" defTabSz="960120" rtl="0" eaLnBrk="1" latinLnBrk="1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80210" indent="-240030" algn="l" defTabSz="960120" rtl="0" eaLnBrk="1" latinLnBrk="1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60270" indent="-240030" algn="l" defTabSz="960120" rtl="0" eaLnBrk="1" latinLnBrk="1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40330" indent="-240030" algn="l" defTabSz="960120" rtl="0" eaLnBrk="1" latinLnBrk="1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20390" indent="-240030" algn="l" defTabSz="960120" rtl="0" eaLnBrk="1" latinLnBrk="1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indent="-240030" algn="l" defTabSz="960120" rtl="0" eaLnBrk="1" latinLnBrk="1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80510" indent="-240030" algn="l" defTabSz="960120" rtl="0" eaLnBrk="1" latinLnBrk="1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0120" rtl="0" eaLnBrk="1" latinLnBrk="1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80060" algn="l" defTabSz="960120" rtl="0" eaLnBrk="1" latinLnBrk="1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60120" algn="l" defTabSz="960120" rtl="0" eaLnBrk="1" latinLnBrk="1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algn="l" defTabSz="960120" rtl="0" eaLnBrk="1" latinLnBrk="1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20240" algn="l" defTabSz="960120" rtl="0" eaLnBrk="1" latinLnBrk="1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400300" algn="l" defTabSz="960120" rtl="0" eaLnBrk="1" latinLnBrk="1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80360" algn="l" defTabSz="960120" rtl="0" eaLnBrk="1" latinLnBrk="1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60420" algn="l" defTabSz="960120" rtl="0" eaLnBrk="1" latinLnBrk="1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40480" algn="l" defTabSz="960120" rtl="0" eaLnBrk="1" latinLnBrk="1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직사각형 66"/>
          <p:cNvSpPr/>
          <p:nvPr/>
        </p:nvSpPr>
        <p:spPr>
          <a:xfrm>
            <a:off x="-13810" y="0"/>
            <a:ext cx="9615010" cy="3616587"/>
          </a:xfrm>
          <a:prstGeom prst="rect">
            <a:avLst/>
          </a:prstGeom>
          <a:solidFill>
            <a:srgbClr val="E6F6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0" name="그룹 9"/>
          <p:cNvGrpSpPr/>
          <p:nvPr/>
        </p:nvGrpSpPr>
        <p:grpSpPr>
          <a:xfrm>
            <a:off x="1" y="2741969"/>
            <a:ext cx="9601199" cy="9906111"/>
            <a:chOff x="-6096001" y="2446202"/>
            <a:chExt cx="5459446" cy="5597827"/>
          </a:xfrm>
          <a:solidFill>
            <a:schemeClr val="bg1"/>
          </a:solidFill>
        </p:grpSpPr>
        <p:sp>
          <p:nvSpPr>
            <p:cNvPr id="147" name="타원 146"/>
            <p:cNvSpPr/>
            <p:nvPr/>
          </p:nvSpPr>
          <p:spPr>
            <a:xfrm>
              <a:off x="-2645829" y="2507024"/>
              <a:ext cx="971049" cy="7304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8" name="타원 147"/>
            <p:cNvSpPr/>
            <p:nvPr/>
          </p:nvSpPr>
          <p:spPr>
            <a:xfrm>
              <a:off x="-1885958" y="2613728"/>
              <a:ext cx="632908" cy="60224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9" name="타원 148"/>
            <p:cNvSpPr/>
            <p:nvPr/>
          </p:nvSpPr>
          <p:spPr>
            <a:xfrm>
              <a:off x="-1449151" y="2592202"/>
              <a:ext cx="812596" cy="61868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0" name="타원 149"/>
            <p:cNvSpPr/>
            <p:nvPr/>
          </p:nvSpPr>
          <p:spPr>
            <a:xfrm>
              <a:off x="-3076583" y="2592202"/>
              <a:ext cx="687428" cy="61868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2" name="타원 151"/>
            <p:cNvSpPr/>
            <p:nvPr/>
          </p:nvSpPr>
          <p:spPr>
            <a:xfrm>
              <a:off x="-5665246" y="2507024"/>
              <a:ext cx="971049" cy="7304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3" name="타원 152"/>
            <p:cNvSpPr/>
            <p:nvPr/>
          </p:nvSpPr>
          <p:spPr>
            <a:xfrm>
              <a:off x="-4905375" y="2613728"/>
              <a:ext cx="632908" cy="60224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4" name="타원 153"/>
            <p:cNvSpPr/>
            <p:nvPr/>
          </p:nvSpPr>
          <p:spPr>
            <a:xfrm>
              <a:off x="-4468568" y="2592202"/>
              <a:ext cx="812596" cy="61868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5" name="타원 154"/>
            <p:cNvSpPr/>
            <p:nvPr/>
          </p:nvSpPr>
          <p:spPr>
            <a:xfrm>
              <a:off x="-6096000" y="2592202"/>
              <a:ext cx="687428" cy="61868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6" name="타원 155"/>
            <p:cNvSpPr/>
            <p:nvPr/>
          </p:nvSpPr>
          <p:spPr>
            <a:xfrm>
              <a:off x="-3769270" y="2446202"/>
              <a:ext cx="1004355" cy="76468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7" name="타원 156"/>
            <p:cNvSpPr/>
            <p:nvPr/>
          </p:nvSpPr>
          <p:spPr>
            <a:xfrm>
              <a:off x="-4123030" y="2888023"/>
              <a:ext cx="692687" cy="29358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8" name="직사각형 157"/>
            <p:cNvSpPr/>
            <p:nvPr/>
          </p:nvSpPr>
          <p:spPr>
            <a:xfrm>
              <a:off x="-6096001" y="2920455"/>
              <a:ext cx="5459445" cy="512357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" name="직사각형 3"/>
          <p:cNvSpPr/>
          <p:nvPr/>
        </p:nvSpPr>
        <p:spPr>
          <a:xfrm>
            <a:off x="418477" y="3148308"/>
            <a:ext cx="25340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600" dirty="0" smtClean="0">
                <a:solidFill>
                  <a:srgbClr val="449013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개회식</a:t>
            </a:r>
            <a:endParaRPr lang="ko-KR" altLang="en-US" sz="3600" dirty="0">
              <a:solidFill>
                <a:srgbClr val="449013"/>
              </a:solidFill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sp>
        <p:nvSpPr>
          <p:cNvPr id="78" name="타원 77"/>
          <p:cNvSpPr/>
          <p:nvPr/>
        </p:nvSpPr>
        <p:spPr>
          <a:xfrm>
            <a:off x="489633" y="4037523"/>
            <a:ext cx="714440" cy="714440"/>
          </a:xfrm>
          <a:prstGeom prst="ellipse">
            <a:avLst/>
          </a:prstGeom>
          <a:solidFill>
            <a:srgbClr val="449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dirty="0" smtClean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1</a:t>
            </a:r>
            <a:endParaRPr lang="ko-KR" altLang="en-US" sz="3200" dirty="0"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sp>
        <p:nvSpPr>
          <p:cNvPr id="79" name="직사각형 78"/>
          <p:cNvSpPr/>
          <p:nvPr/>
        </p:nvSpPr>
        <p:spPr>
          <a:xfrm>
            <a:off x="1204073" y="4102355"/>
            <a:ext cx="37005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600" dirty="0" smtClean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준비체조</a:t>
            </a:r>
            <a:r>
              <a:rPr lang="en-US" altLang="ko-KR" sz="3600" dirty="0" smtClean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, </a:t>
            </a:r>
            <a:r>
              <a:rPr lang="ko-KR" altLang="en-US" sz="3600" dirty="0" smtClean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율동</a:t>
            </a:r>
            <a:endParaRPr lang="ko-KR" altLang="en-US" sz="3600" dirty="0"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sp>
        <p:nvSpPr>
          <p:cNvPr id="80" name="타원 79"/>
          <p:cNvSpPr/>
          <p:nvPr/>
        </p:nvSpPr>
        <p:spPr>
          <a:xfrm>
            <a:off x="489633" y="4971907"/>
            <a:ext cx="714440" cy="714440"/>
          </a:xfrm>
          <a:prstGeom prst="ellipse">
            <a:avLst/>
          </a:prstGeom>
          <a:solidFill>
            <a:srgbClr val="449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dirty="0" smtClean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2</a:t>
            </a:r>
            <a:endParaRPr lang="ko-KR" altLang="en-US" sz="3200" dirty="0"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sp>
        <p:nvSpPr>
          <p:cNvPr id="81" name="직사각형 80"/>
          <p:cNvSpPr/>
          <p:nvPr/>
        </p:nvSpPr>
        <p:spPr>
          <a:xfrm>
            <a:off x="1204073" y="5036739"/>
            <a:ext cx="37005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600" dirty="0" smtClean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내용입력</a:t>
            </a:r>
            <a:endParaRPr lang="ko-KR" altLang="en-US" sz="3600" dirty="0"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sp>
        <p:nvSpPr>
          <p:cNvPr id="82" name="타원 81"/>
          <p:cNvSpPr/>
          <p:nvPr/>
        </p:nvSpPr>
        <p:spPr>
          <a:xfrm>
            <a:off x="489633" y="5910051"/>
            <a:ext cx="714440" cy="714440"/>
          </a:xfrm>
          <a:prstGeom prst="ellipse">
            <a:avLst/>
          </a:prstGeom>
          <a:solidFill>
            <a:srgbClr val="449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dirty="0" smtClean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3</a:t>
            </a:r>
            <a:endParaRPr lang="ko-KR" altLang="en-US" sz="3200" dirty="0"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sp>
        <p:nvSpPr>
          <p:cNvPr id="83" name="직사각형 82"/>
          <p:cNvSpPr/>
          <p:nvPr/>
        </p:nvSpPr>
        <p:spPr>
          <a:xfrm>
            <a:off x="1221514" y="6013569"/>
            <a:ext cx="14093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600" dirty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내용입력</a:t>
            </a:r>
            <a:endParaRPr lang="ko-KR" altLang="en-US" sz="3600" dirty="0"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sp>
        <p:nvSpPr>
          <p:cNvPr id="84" name="타원 83"/>
          <p:cNvSpPr/>
          <p:nvPr/>
        </p:nvSpPr>
        <p:spPr>
          <a:xfrm>
            <a:off x="489633" y="6851697"/>
            <a:ext cx="714440" cy="714440"/>
          </a:xfrm>
          <a:prstGeom prst="ellipse">
            <a:avLst/>
          </a:prstGeom>
          <a:solidFill>
            <a:srgbClr val="449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dirty="0" smtClean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4</a:t>
            </a:r>
            <a:endParaRPr lang="ko-KR" altLang="en-US" sz="3200" dirty="0"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sp>
        <p:nvSpPr>
          <p:cNvPr id="85" name="직사각형 84"/>
          <p:cNvSpPr/>
          <p:nvPr/>
        </p:nvSpPr>
        <p:spPr>
          <a:xfrm>
            <a:off x="1204073" y="6916529"/>
            <a:ext cx="37005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600" dirty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내용입력</a:t>
            </a:r>
            <a:endParaRPr lang="ko-KR" altLang="en-US" sz="3600" dirty="0"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sp>
        <p:nvSpPr>
          <p:cNvPr id="86" name="타원 85"/>
          <p:cNvSpPr/>
          <p:nvPr/>
        </p:nvSpPr>
        <p:spPr>
          <a:xfrm>
            <a:off x="489633" y="7786081"/>
            <a:ext cx="714440" cy="714440"/>
          </a:xfrm>
          <a:prstGeom prst="ellipse">
            <a:avLst/>
          </a:prstGeom>
          <a:solidFill>
            <a:srgbClr val="449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dirty="0" smtClean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5</a:t>
            </a:r>
            <a:endParaRPr lang="ko-KR" altLang="en-US" sz="3200" dirty="0"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sp>
        <p:nvSpPr>
          <p:cNvPr id="87" name="직사각형 86"/>
          <p:cNvSpPr/>
          <p:nvPr/>
        </p:nvSpPr>
        <p:spPr>
          <a:xfrm>
            <a:off x="1204073" y="7850913"/>
            <a:ext cx="37005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600" dirty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내용입력</a:t>
            </a:r>
            <a:endParaRPr lang="ko-KR" altLang="en-US" sz="3600" dirty="0"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sp>
        <p:nvSpPr>
          <p:cNvPr id="88" name="타원 87"/>
          <p:cNvSpPr/>
          <p:nvPr/>
        </p:nvSpPr>
        <p:spPr>
          <a:xfrm>
            <a:off x="489633" y="8753106"/>
            <a:ext cx="714440" cy="714440"/>
          </a:xfrm>
          <a:prstGeom prst="ellipse">
            <a:avLst/>
          </a:prstGeom>
          <a:solidFill>
            <a:srgbClr val="449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dirty="0" smtClean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6</a:t>
            </a:r>
            <a:endParaRPr lang="ko-KR" altLang="en-US" sz="3200" dirty="0"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sp>
        <p:nvSpPr>
          <p:cNvPr id="89" name="직사각형 88"/>
          <p:cNvSpPr/>
          <p:nvPr/>
        </p:nvSpPr>
        <p:spPr>
          <a:xfrm>
            <a:off x="1305928" y="8856624"/>
            <a:ext cx="13676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600" dirty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내용입력</a:t>
            </a:r>
            <a:endParaRPr lang="ko-KR" altLang="en-US" sz="3600" dirty="0"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sp>
        <p:nvSpPr>
          <p:cNvPr id="90" name="타원 89"/>
          <p:cNvSpPr/>
          <p:nvPr/>
        </p:nvSpPr>
        <p:spPr>
          <a:xfrm>
            <a:off x="489633" y="9694752"/>
            <a:ext cx="714440" cy="714440"/>
          </a:xfrm>
          <a:prstGeom prst="ellipse">
            <a:avLst/>
          </a:prstGeom>
          <a:solidFill>
            <a:srgbClr val="449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dirty="0" smtClean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7</a:t>
            </a:r>
            <a:endParaRPr lang="ko-KR" altLang="en-US" sz="3200" dirty="0"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sp>
        <p:nvSpPr>
          <p:cNvPr id="91" name="직사각형 90"/>
          <p:cNvSpPr/>
          <p:nvPr/>
        </p:nvSpPr>
        <p:spPr>
          <a:xfrm>
            <a:off x="1204073" y="9759584"/>
            <a:ext cx="37005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600" dirty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내용입력</a:t>
            </a:r>
            <a:endParaRPr lang="ko-KR" altLang="en-US" sz="3600" dirty="0"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sp>
        <p:nvSpPr>
          <p:cNvPr id="94" name="타원 93"/>
          <p:cNvSpPr/>
          <p:nvPr/>
        </p:nvSpPr>
        <p:spPr>
          <a:xfrm>
            <a:off x="5186234" y="3415595"/>
            <a:ext cx="714440" cy="714440"/>
          </a:xfrm>
          <a:prstGeom prst="ellipse">
            <a:avLst/>
          </a:prstGeom>
          <a:solidFill>
            <a:srgbClr val="449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dirty="0" smtClean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8</a:t>
            </a:r>
            <a:endParaRPr lang="ko-KR" altLang="en-US" sz="3200" dirty="0"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sp>
        <p:nvSpPr>
          <p:cNvPr id="95" name="직사각형 94"/>
          <p:cNvSpPr/>
          <p:nvPr/>
        </p:nvSpPr>
        <p:spPr>
          <a:xfrm>
            <a:off x="5938774" y="3480427"/>
            <a:ext cx="37005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600" dirty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내용입력</a:t>
            </a:r>
            <a:endParaRPr lang="ko-KR" altLang="en-US" sz="3600" dirty="0"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sp>
        <p:nvSpPr>
          <p:cNvPr id="96" name="타원 95"/>
          <p:cNvSpPr/>
          <p:nvPr/>
        </p:nvSpPr>
        <p:spPr>
          <a:xfrm>
            <a:off x="5186234" y="4349979"/>
            <a:ext cx="714440" cy="714440"/>
          </a:xfrm>
          <a:prstGeom prst="ellipse">
            <a:avLst/>
          </a:prstGeom>
          <a:solidFill>
            <a:srgbClr val="449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dirty="0" smtClean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9</a:t>
            </a:r>
            <a:endParaRPr lang="ko-KR" altLang="en-US" sz="3200" dirty="0"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sp>
        <p:nvSpPr>
          <p:cNvPr id="97" name="직사각형 96"/>
          <p:cNvSpPr/>
          <p:nvPr/>
        </p:nvSpPr>
        <p:spPr>
          <a:xfrm>
            <a:off x="5938774" y="4414811"/>
            <a:ext cx="37005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600" dirty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내용입력</a:t>
            </a:r>
            <a:endParaRPr lang="ko-KR" altLang="en-US" sz="3600" dirty="0"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sp>
        <p:nvSpPr>
          <p:cNvPr id="98" name="타원 97"/>
          <p:cNvSpPr/>
          <p:nvPr/>
        </p:nvSpPr>
        <p:spPr>
          <a:xfrm>
            <a:off x="5186234" y="5288123"/>
            <a:ext cx="714440" cy="714440"/>
          </a:xfrm>
          <a:prstGeom prst="ellipse">
            <a:avLst/>
          </a:prstGeom>
          <a:solidFill>
            <a:srgbClr val="449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sp>
        <p:nvSpPr>
          <p:cNvPr id="99" name="직사각형 98"/>
          <p:cNvSpPr/>
          <p:nvPr/>
        </p:nvSpPr>
        <p:spPr>
          <a:xfrm>
            <a:off x="5956215" y="5391641"/>
            <a:ext cx="13676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600" dirty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내용입력</a:t>
            </a:r>
            <a:endParaRPr lang="ko-KR" altLang="en-US" sz="3600" dirty="0"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sp>
        <p:nvSpPr>
          <p:cNvPr id="100" name="타원 99"/>
          <p:cNvSpPr/>
          <p:nvPr/>
        </p:nvSpPr>
        <p:spPr>
          <a:xfrm>
            <a:off x="5186234" y="6229769"/>
            <a:ext cx="714440" cy="714440"/>
          </a:xfrm>
          <a:prstGeom prst="ellipse">
            <a:avLst/>
          </a:prstGeom>
          <a:solidFill>
            <a:srgbClr val="449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 dirty="0"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sp>
        <p:nvSpPr>
          <p:cNvPr id="101" name="직사각형 100"/>
          <p:cNvSpPr/>
          <p:nvPr/>
        </p:nvSpPr>
        <p:spPr>
          <a:xfrm>
            <a:off x="5938774" y="6294601"/>
            <a:ext cx="37005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600" dirty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내용입력</a:t>
            </a:r>
            <a:endParaRPr lang="ko-KR" altLang="en-US" sz="3600" dirty="0"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sp>
        <p:nvSpPr>
          <p:cNvPr id="102" name="타원 101"/>
          <p:cNvSpPr/>
          <p:nvPr/>
        </p:nvSpPr>
        <p:spPr>
          <a:xfrm>
            <a:off x="5186234" y="7164153"/>
            <a:ext cx="714440" cy="714440"/>
          </a:xfrm>
          <a:prstGeom prst="ellipse">
            <a:avLst/>
          </a:prstGeom>
          <a:solidFill>
            <a:srgbClr val="449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 dirty="0"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sp>
        <p:nvSpPr>
          <p:cNvPr id="103" name="직사각형 102"/>
          <p:cNvSpPr/>
          <p:nvPr/>
        </p:nvSpPr>
        <p:spPr>
          <a:xfrm>
            <a:off x="5938774" y="7228985"/>
            <a:ext cx="37005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600" dirty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내용입력</a:t>
            </a:r>
            <a:endParaRPr lang="ko-KR" altLang="en-US" sz="3600" dirty="0"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sp>
        <p:nvSpPr>
          <p:cNvPr id="104" name="타원 103"/>
          <p:cNvSpPr/>
          <p:nvPr/>
        </p:nvSpPr>
        <p:spPr>
          <a:xfrm>
            <a:off x="5186234" y="8131178"/>
            <a:ext cx="714440" cy="714440"/>
          </a:xfrm>
          <a:prstGeom prst="ellipse">
            <a:avLst/>
          </a:prstGeom>
          <a:solidFill>
            <a:srgbClr val="449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 dirty="0"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sp>
        <p:nvSpPr>
          <p:cNvPr id="105" name="직사각형 104"/>
          <p:cNvSpPr/>
          <p:nvPr/>
        </p:nvSpPr>
        <p:spPr>
          <a:xfrm>
            <a:off x="5969710" y="8191154"/>
            <a:ext cx="13676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600" dirty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내용입력</a:t>
            </a:r>
            <a:endParaRPr lang="ko-KR" altLang="en-US" sz="3600" dirty="0"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sp>
        <p:nvSpPr>
          <p:cNvPr id="106" name="타원 105"/>
          <p:cNvSpPr/>
          <p:nvPr/>
        </p:nvSpPr>
        <p:spPr>
          <a:xfrm>
            <a:off x="5186234" y="9072824"/>
            <a:ext cx="714440" cy="714440"/>
          </a:xfrm>
          <a:prstGeom prst="ellipse">
            <a:avLst/>
          </a:prstGeom>
          <a:solidFill>
            <a:srgbClr val="449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 dirty="0"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sp>
        <p:nvSpPr>
          <p:cNvPr id="140" name="직사각형 139"/>
          <p:cNvSpPr/>
          <p:nvPr/>
        </p:nvSpPr>
        <p:spPr>
          <a:xfrm>
            <a:off x="5938774" y="9137656"/>
            <a:ext cx="37005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600" dirty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내용입력</a:t>
            </a:r>
            <a:endParaRPr lang="ko-KR" altLang="en-US" sz="3600" dirty="0"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sp>
        <p:nvSpPr>
          <p:cNvPr id="141" name="직사각형 140"/>
          <p:cNvSpPr/>
          <p:nvPr/>
        </p:nvSpPr>
        <p:spPr>
          <a:xfrm>
            <a:off x="5071934" y="9996760"/>
            <a:ext cx="37005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600" dirty="0" smtClean="0">
                <a:solidFill>
                  <a:srgbClr val="449013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정리</a:t>
            </a:r>
            <a:r>
              <a:rPr lang="en-US" altLang="ko-KR" sz="3600" dirty="0" smtClean="0">
                <a:solidFill>
                  <a:srgbClr val="449013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, </a:t>
            </a:r>
            <a:r>
              <a:rPr lang="ko-KR" altLang="en-US" sz="3600" dirty="0" smtClean="0">
                <a:solidFill>
                  <a:srgbClr val="449013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폐회식</a:t>
            </a:r>
            <a:endParaRPr lang="ko-KR" altLang="en-US" sz="3600" dirty="0">
              <a:solidFill>
                <a:srgbClr val="449013"/>
              </a:solidFill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5296408" y="5379730"/>
            <a:ext cx="4908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3200" dirty="0" smtClean="0">
                <a:solidFill>
                  <a:schemeClr val="bg1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10</a:t>
            </a:r>
            <a:endParaRPr lang="ko-KR" altLang="en-US" sz="3200" dirty="0">
              <a:solidFill>
                <a:schemeClr val="bg1"/>
              </a:solidFill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sp>
        <p:nvSpPr>
          <p:cNvPr id="142" name="직사각형 141"/>
          <p:cNvSpPr/>
          <p:nvPr/>
        </p:nvSpPr>
        <p:spPr>
          <a:xfrm>
            <a:off x="5340489" y="6310086"/>
            <a:ext cx="4026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3200" dirty="0" smtClean="0">
                <a:solidFill>
                  <a:schemeClr val="bg1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11</a:t>
            </a:r>
            <a:endParaRPr lang="ko-KR" altLang="en-US" sz="3200" dirty="0">
              <a:solidFill>
                <a:schemeClr val="bg1"/>
              </a:solidFill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sp>
        <p:nvSpPr>
          <p:cNvPr id="143" name="직사각형 142"/>
          <p:cNvSpPr/>
          <p:nvPr/>
        </p:nvSpPr>
        <p:spPr>
          <a:xfrm>
            <a:off x="5292453" y="7235591"/>
            <a:ext cx="4908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3200" dirty="0" smtClean="0">
                <a:solidFill>
                  <a:schemeClr val="bg1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12</a:t>
            </a:r>
            <a:endParaRPr lang="ko-KR" altLang="en-US" sz="3200" dirty="0">
              <a:solidFill>
                <a:schemeClr val="bg1"/>
              </a:solidFill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sp>
        <p:nvSpPr>
          <p:cNvPr id="144" name="직사각형 143"/>
          <p:cNvSpPr/>
          <p:nvPr/>
        </p:nvSpPr>
        <p:spPr>
          <a:xfrm>
            <a:off x="5300468" y="8232358"/>
            <a:ext cx="4748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3200" dirty="0" smtClean="0">
                <a:solidFill>
                  <a:schemeClr val="bg1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13</a:t>
            </a:r>
            <a:endParaRPr lang="ko-KR" altLang="en-US" sz="3200" dirty="0">
              <a:solidFill>
                <a:schemeClr val="bg1"/>
              </a:solidFill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sp>
        <p:nvSpPr>
          <p:cNvPr id="145" name="직사각형 144"/>
          <p:cNvSpPr/>
          <p:nvPr/>
        </p:nvSpPr>
        <p:spPr>
          <a:xfrm>
            <a:off x="5276477" y="9157863"/>
            <a:ext cx="5148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3200" dirty="0" smtClean="0">
                <a:solidFill>
                  <a:schemeClr val="bg1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14</a:t>
            </a:r>
            <a:endParaRPr lang="ko-KR" altLang="en-US" sz="3200" dirty="0">
              <a:solidFill>
                <a:schemeClr val="bg1"/>
              </a:solidFill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sp>
        <p:nvSpPr>
          <p:cNvPr id="74" name="자유형 73"/>
          <p:cNvSpPr/>
          <p:nvPr/>
        </p:nvSpPr>
        <p:spPr>
          <a:xfrm>
            <a:off x="-1" y="10405915"/>
            <a:ext cx="9601390" cy="2475388"/>
          </a:xfrm>
          <a:custGeom>
            <a:avLst/>
            <a:gdLst>
              <a:gd name="connsiteX0" fmla="*/ 4943889 w 4943889"/>
              <a:gd name="connsiteY0" fmla="*/ 0 h 1118411"/>
              <a:gd name="connsiteX1" fmla="*/ 4943889 w 4943889"/>
              <a:gd name="connsiteY1" fmla="*/ 1118411 h 1118411"/>
              <a:gd name="connsiteX2" fmla="*/ 0 w 4943889"/>
              <a:gd name="connsiteY2" fmla="*/ 1118411 h 1118411"/>
              <a:gd name="connsiteX3" fmla="*/ 0 w 4943889"/>
              <a:gd name="connsiteY3" fmla="*/ 171489 h 1118411"/>
              <a:gd name="connsiteX4" fmla="*/ 30682 w 4943889"/>
              <a:gd name="connsiteY4" fmla="*/ 187706 h 1118411"/>
              <a:gd name="connsiteX5" fmla="*/ 2338525 w 4943889"/>
              <a:gd name="connsiteY5" fmla="*/ 581735 h 1118411"/>
              <a:gd name="connsiteX6" fmla="*/ 4902974 w 4943889"/>
              <a:gd name="connsiteY6" fmla="*/ 35897 h 1118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43889" h="1118411">
                <a:moveTo>
                  <a:pt x="4943889" y="0"/>
                </a:moveTo>
                <a:lnTo>
                  <a:pt x="4943889" y="1118411"/>
                </a:lnTo>
                <a:lnTo>
                  <a:pt x="0" y="1118411"/>
                </a:lnTo>
                <a:lnTo>
                  <a:pt x="0" y="171489"/>
                </a:lnTo>
                <a:lnTo>
                  <a:pt x="30682" y="187706"/>
                </a:lnTo>
                <a:cubicBezTo>
                  <a:pt x="530837" y="425435"/>
                  <a:pt x="1377838" y="581735"/>
                  <a:pt x="2338525" y="581735"/>
                </a:cubicBezTo>
                <a:cubicBezTo>
                  <a:pt x="3491349" y="581735"/>
                  <a:pt x="4480467" y="356663"/>
                  <a:pt x="4902974" y="35897"/>
                </a:cubicBezTo>
                <a:close/>
              </a:path>
            </a:pathLst>
          </a:custGeom>
          <a:solidFill>
            <a:srgbClr val="95C8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5" name="자유형 74"/>
          <p:cNvSpPr/>
          <p:nvPr/>
        </p:nvSpPr>
        <p:spPr>
          <a:xfrm>
            <a:off x="-13810" y="11591253"/>
            <a:ext cx="9653110" cy="1356829"/>
          </a:xfrm>
          <a:custGeom>
            <a:avLst/>
            <a:gdLst>
              <a:gd name="connsiteX0" fmla="*/ 4943889 w 4943889"/>
              <a:gd name="connsiteY0" fmla="*/ 0 h 1118411"/>
              <a:gd name="connsiteX1" fmla="*/ 4943889 w 4943889"/>
              <a:gd name="connsiteY1" fmla="*/ 1118411 h 1118411"/>
              <a:gd name="connsiteX2" fmla="*/ 0 w 4943889"/>
              <a:gd name="connsiteY2" fmla="*/ 1118411 h 1118411"/>
              <a:gd name="connsiteX3" fmla="*/ 0 w 4943889"/>
              <a:gd name="connsiteY3" fmla="*/ 171489 h 1118411"/>
              <a:gd name="connsiteX4" fmla="*/ 30682 w 4943889"/>
              <a:gd name="connsiteY4" fmla="*/ 187706 h 1118411"/>
              <a:gd name="connsiteX5" fmla="*/ 2338525 w 4943889"/>
              <a:gd name="connsiteY5" fmla="*/ 581735 h 1118411"/>
              <a:gd name="connsiteX6" fmla="*/ 4902974 w 4943889"/>
              <a:gd name="connsiteY6" fmla="*/ 35897 h 1118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43889" h="1118411">
                <a:moveTo>
                  <a:pt x="4943889" y="0"/>
                </a:moveTo>
                <a:lnTo>
                  <a:pt x="4943889" y="1118411"/>
                </a:lnTo>
                <a:lnTo>
                  <a:pt x="0" y="1118411"/>
                </a:lnTo>
                <a:lnTo>
                  <a:pt x="0" y="171489"/>
                </a:lnTo>
                <a:lnTo>
                  <a:pt x="30682" y="187706"/>
                </a:lnTo>
                <a:cubicBezTo>
                  <a:pt x="530837" y="425435"/>
                  <a:pt x="1377838" y="581735"/>
                  <a:pt x="2338525" y="581735"/>
                </a:cubicBezTo>
                <a:cubicBezTo>
                  <a:pt x="3491349" y="581735"/>
                  <a:pt x="4480467" y="356663"/>
                  <a:pt x="4902974" y="35897"/>
                </a:cubicBezTo>
                <a:close/>
              </a:path>
            </a:pathLst>
          </a:custGeom>
          <a:solidFill>
            <a:srgbClr val="BBA588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76" name="그룹 75"/>
          <p:cNvGrpSpPr/>
          <p:nvPr/>
        </p:nvGrpSpPr>
        <p:grpSpPr>
          <a:xfrm flipH="1">
            <a:off x="2595341" y="10735427"/>
            <a:ext cx="4539774" cy="2276869"/>
            <a:chOff x="3870678" y="-5129070"/>
            <a:chExt cx="8272673" cy="3898012"/>
          </a:xfrm>
        </p:grpSpPr>
        <p:pic>
          <p:nvPicPr>
            <p:cNvPr id="77" name="그림 7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70678" y="-5106256"/>
              <a:ext cx="5166931" cy="3875198"/>
            </a:xfrm>
            <a:prstGeom prst="rect">
              <a:avLst/>
            </a:prstGeom>
          </p:spPr>
        </p:pic>
        <p:pic>
          <p:nvPicPr>
            <p:cNvPr id="92" name="그림 9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08596" y="-5129070"/>
              <a:ext cx="5166931" cy="3875198"/>
            </a:xfrm>
            <a:prstGeom prst="rect">
              <a:avLst/>
            </a:prstGeom>
          </p:spPr>
        </p:pic>
        <p:pic>
          <p:nvPicPr>
            <p:cNvPr id="93" name="그림 9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528"/>
            <a:stretch/>
          </p:blipFill>
          <p:spPr>
            <a:xfrm>
              <a:off x="10413886" y="-5113690"/>
              <a:ext cx="1729465" cy="3875198"/>
            </a:xfrm>
            <a:prstGeom prst="rect">
              <a:avLst/>
            </a:prstGeom>
          </p:spPr>
        </p:pic>
        <p:pic>
          <p:nvPicPr>
            <p:cNvPr id="107" name="그림 10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736"/>
            <a:stretch/>
          </p:blipFill>
          <p:spPr>
            <a:xfrm flipH="1">
              <a:off x="3870678" y="-5106256"/>
              <a:ext cx="1770421" cy="3875198"/>
            </a:xfrm>
            <a:prstGeom prst="rect">
              <a:avLst/>
            </a:prstGeom>
          </p:spPr>
        </p:pic>
      </p:grpSp>
      <p:pic>
        <p:nvPicPr>
          <p:cNvPr id="108" name="그림 10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4" t="23607"/>
          <a:stretch/>
        </p:blipFill>
        <p:spPr>
          <a:xfrm flipH="1">
            <a:off x="4376994" y="1"/>
            <a:ext cx="5243255" cy="3449982"/>
          </a:xfrm>
          <a:prstGeom prst="rect">
            <a:avLst/>
          </a:prstGeom>
        </p:spPr>
      </p:pic>
      <p:pic>
        <p:nvPicPr>
          <p:cNvPr id="109" name="그림 10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67" r="27597"/>
          <a:stretch/>
        </p:blipFill>
        <p:spPr>
          <a:xfrm flipH="1">
            <a:off x="-19484" y="-12032"/>
            <a:ext cx="4701823" cy="3596003"/>
          </a:xfrm>
          <a:prstGeom prst="rect">
            <a:avLst/>
          </a:prstGeom>
        </p:spPr>
      </p:pic>
      <p:grpSp>
        <p:nvGrpSpPr>
          <p:cNvPr id="57" name="그룹 56"/>
          <p:cNvGrpSpPr/>
          <p:nvPr/>
        </p:nvGrpSpPr>
        <p:grpSpPr>
          <a:xfrm>
            <a:off x="494029" y="420205"/>
            <a:ext cx="8635207" cy="2348879"/>
            <a:chOff x="5396423" y="1794827"/>
            <a:chExt cx="3982275" cy="1081470"/>
          </a:xfrm>
        </p:grpSpPr>
        <p:grpSp>
          <p:nvGrpSpPr>
            <p:cNvPr id="61" name="그룹 1012"/>
            <p:cNvGrpSpPr/>
            <p:nvPr/>
          </p:nvGrpSpPr>
          <p:grpSpPr>
            <a:xfrm>
              <a:off x="6924458" y="1794827"/>
              <a:ext cx="894906" cy="267439"/>
              <a:chOff x="4246465" y="3211121"/>
              <a:chExt cx="1838614" cy="549462"/>
            </a:xfrm>
          </p:grpSpPr>
          <p:pic>
            <p:nvPicPr>
              <p:cNvPr id="64" name="Object 35"/>
              <p:cNvPicPr>
                <a:picLocks noChangeAspect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4246465" y="3211121"/>
                <a:ext cx="1838614" cy="549462"/>
              </a:xfrm>
              <a:prstGeom prst="rect">
                <a:avLst/>
              </a:prstGeom>
            </p:spPr>
          </p:pic>
        </p:grpSp>
        <p:sp>
          <p:nvSpPr>
            <p:cNvPr id="62" name="TextBox 61"/>
            <p:cNvSpPr txBox="1"/>
            <p:nvPr/>
          </p:nvSpPr>
          <p:spPr>
            <a:xfrm>
              <a:off x="5396423" y="2266960"/>
              <a:ext cx="3982275" cy="6093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8000" dirty="0" err="1" smtClean="0">
                  <a:ln w="19050">
                    <a:noFill/>
                  </a:ln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어린이집명</a:t>
              </a:r>
              <a:r>
                <a:rPr lang="en-US" altLang="ko-KR" sz="8000" dirty="0">
                  <a:ln w="19050">
                    <a:noFill/>
                  </a:ln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 </a:t>
              </a:r>
              <a:r>
                <a:rPr lang="ko-KR" altLang="en-US" sz="8000" dirty="0" smtClean="0">
                  <a:ln w="19050">
                    <a:noFill/>
                  </a:ln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가족운동회</a:t>
              </a:r>
              <a:endParaRPr lang="ko-KR" altLang="en-US" sz="8000" dirty="0">
                <a:ln w="19050">
                  <a:noFill/>
                </a:ln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  <p:sp>
          <p:nvSpPr>
            <p:cNvPr id="63" name="직사각형 62"/>
            <p:cNvSpPr/>
            <p:nvPr/>
          </p:nvSpPr>
          <p:spPr>
            <a:xfrm>
              <a:off x="6994253" y="1809711"/>
              <a:ext cx="767169" cy="2409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ko-KR" sz="2800" dirty="0" smtClean="0">
                  <a:solidFill>
                    <a:schemeClr val="bg1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2025</a:t>
              </a:r>
              <a:r>
                <a:rPr lang="ko-KR" altLang="en-US" sz="2800" dirty="0" smtClean="0">
                  <a:solidFill>
                    <a:schemeClr val="bg1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년</a:t>
              </a:r>
              <a:endParaRPr lang="ko-KR" altLang="en-US" sz="2800" dirty="0">
                <a:solidFill>
                  <a:schemeClr val="bg1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73466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</TotalTime>
  <Words>38</Words>
  <Application>Microsoft Office PowerPoint</Application>
  <PresentationFormat>A3 용지(297x420mm)</PresentationFormat>
  <Paragraphs>32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맑은 고딕</vt:lpstr>
      <vt:lpstr>온글잎 길벗나무</vt:lpstr>
      <vt:lpstr>Arial</vt:lpstr>
      <vt:lpstr>Calibri</vt:lpstr>
      <vt:lpstr>Calibri Light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KHNP-WS</dc:creator>
  <cp:lastModifiedBy>망고</cp:lastModifiedBy>
  <cp:revision>6</cp:revision>
  <dcterms:created xsi:type="dcterms:W3CDTF">2022-11-23T04:41:08Z</dcterms:created>
  <dcterms:modified xsi:type="dcterms:W3CDTF">2025-09-13T06:51:40Z</dcterms:modified>
</cp:coreProperties>
</file>