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9" r:id="rId2"/>
    <p:sldId id="258" r:id="rId3"/>
    <p:sldId id="260" r:id="rId4"/>
    <p:sldId id="261" r:id="rId5"/>
  </p:sldIdLst>
  <p:sldSz cx="9906000" cy="6858000" type="A4"/>
  <p:notesSz cx="6858000" cy="9144000"/>
  <p:embeddedFontLst>
    <p:embeddedFont>
      <p:font typeface="Calibri" panose="020F0502020204030204" pitchFamily="34" charset="0"/>
      <p:regular r:id="rId6"/>
      <p:bold r:id="rId7"/>
      <p:italic r:id="rId8"/>
      <p:boldItalic r:id="rId9"/>
    </p:embeddedFont>
    <p:embeddedFont>
      <p:font typeface="맑은 고딕" panose="020B0503020000020004" pitchFamily="50" charset="-127"/>
      <p:regular r:id="rId10"/>
      <p:bold r:id="rId11"/>
    </p:embeddedFont>
    <p:embeddedFont>
      <p:font typeface="12롯데마트드림Medium" panose="02020603020101020101" pitchFamily="18" charset="-127"/>
      <p:regular r:id="rId12"/>
    </p:embeddedFont>
    <p:embeddedFont>
      <p:font typeface="Calibri Light" panose="020F0302020204030204" pitchFamily="34" charset="0"/>
      <p:regular r:id="rId13"/>
      <p:italic r:id="rId14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545"/>
    <a:srgbClr val="FFE4E4"/>
    <a:srgbClr val="FFA4A4"/>
    <a:srgbClr val="FFD966"/>
    <a:srgbClr val="FFF2CC"/>
    <a:srgbClr val="B9AE94"/>
    <a:srgbClr val="FF8B8B"/>
    <a:srgbClr val="FFA3A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896" y="106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37801-CAA6-440B-AA0A-A65B452854E9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EC388-D06A-498B-9AF0-C3C027C36F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9904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37801-CAA6-440B-AA0A-A65B452854E9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EC388-D06A-498B-9AF0-C3C027C36F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3009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37801-CAA6-440B-AA0A-A65B452854E9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EC388-D06A-498B-9AF0-C3C027C36F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8597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37801-CAA6-440B-AA0A-A65B452854E9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EC388-D06A-498B-9AF0-C3C027C36F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6120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37801-CAA6-440B-AA0A-A65B452854E9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EC388-D06A-498B-9AF0-C3C027C36F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9121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37801-CAA6-440B-AA0A-A65B452854E9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EC388-D06A-498B-9AF0-C3C027C36F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5106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37801-CAA6-440B-AA0A-A65B452854E9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EC388-D06A-498B-9AF0-C3C027C36F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376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37801-CAA6-440B-AA0A-A65B452854E9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EC388-D06A-498B-9AF0-C3C027C36F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5301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37801-CAA6-440B-AA0A-A65B452854E9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EC388-D06A-498B-9AF0-C3C027C36F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6018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37801-CAA6-440B-AA0A-A65B452854E9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EC388-D06A-498B-9AF0-C3C027C36F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3063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37801-CAA6-440B-AA0A-A65B452854E9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EC388-D06A-498B-9AF0-C3C027C36F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3298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F37801-CAA6-440B-AA0A-A65B452854E9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CEC388-D06A-498B-9AF0-C3C027C36F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2886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그룹 41"/>
          <p:cNvGrpSpPr/>
          <p:nvPr/>
        </p:nvGrpSpPr>
        <p:grpSpPr>
          <a:xfrm>
            <a:off x="322980" y="371210"/>
            <a:ext cx="9237172" cy="5721582"/>
            <a:chOff x="322980" y="371210"/>
            <a:chExt cx="9237172" cy="5721582"/>
          </a:xfrm>
        </p:grpSpPr>
        <p:sp>
          <p:nvSpPr>
            <p:cNvPr id="26" name="모서리가 둥근 직사각형 25"/>
            <p:cNvSpPr/>
            <p:nvPr/>
          </p:nvSpPr>
          <p:spPr>
            <a:xfrm>
              <a:off x="6388100" y="2959725"/>
              <a:ext cx="393535" cy="587333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타원 40"/>
            <p:cNvSpPr/>
            <p:nvPr/>
          </p:nvSpPr>
          <p:spPr>
            <a:xfrm rot="848350">
              <a:off x="6783599" y="3600514"/>
              <a:ext cx="230623" cy="55768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타원 24"/>
            <p:cNvSpPr/>
            <p:nvPr/>
          </p:nvSpPr>
          <p:spPr>
            <a:xfrm rot="848350">
              <a:off x="3199094" y="2762665"/>
              <a:ext cx="230623" cy="55768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모서리가 둥근 직사각형 39"/>
            <p:cNvSpPr/>
            <p:nvPr/>
          </p:nvSpPr>
          <p:spPr>
            <a:xfrm>
              <a:off x="3549644" y="3352638"/>
              <a:ext cx="3275485" cy="759124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모서리가 둥근 직사각형 23"/>
            <p:cNvSpPr/>
            <p:nvPr/>
          </p:nvSpPr>
          <p:spPr>
            <a:xfrm>
              <a:off x="3506150" y="3502325"/>
              <a:ext cx="3275485" cy="759124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모서리가 둥근 직사각형 38"/>
            <p:cNvSpPr/>
            <p:nvPr/>
          </p:nvSpPr>
          <p:spPr>
            <a:xfrm>
              <a:off x="3506150" y="4330460"/>
              <a:ext cx="3318979" cy="1155294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모서리가 둥근 직사각형 22"/>
            <p:cNvSpPr/>
            <p:nvPr/>
          </p:nvSpPr>
          <p:spPr>
            <a:xfrm>
              <a:off x="2812211" y="3998797"/>
              <a:ext cx="4267362" cy="456320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타원 37"/>
            <p:cNvSpPr/>
            <p:nvPr/>
          </p:nvSpPr>
          <p:spPr>
            <a:xfrm>
              <a:off x="4275048" y="2613245"/>
              <a:ext cx="1642674" cy="99318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" name="타원 3"/>
            <p:cNvSpPr/>
            <p:nvPr/>
          </p:nvSpPr>
          <p:spPr>
            <a:xfrm>
              <a:off x="3036529" y="3062962"/>
              <a:ext cx="1667195" cy="5434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0" name="그림 29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67" b="54802"/>
            <a:stretch/>
          </p:blipFill>
          <p:spPr>
            <a:xfrm>
              <a:off x="322980" y="371210"/>
              <a:ext cx="9237172" cy="2528719"/>
            </a:xfrm>
            <a:prstGeom prst="rect">
              <a:avLst/>
            </a:prstGeom>
          </p:spPr>
        </p:pic>
        <p:grpSp>
          <p:nvGrpSpPr>
            <p:cNvPr id="37" name="그룹 36"/>
            <p:cNvGrpSpPr/>
            <p:nvPr/>
          </p:nvGrpSpPr>
          <p:grpSpPr>
            <a:xfrm>
              <a:off x="2647043" y="5355349"/>
              <a:ext cx="4921627" cy="737443"/>
              <a:chOff x="-3427338" y="3329224"/>
              <a:chExt cx="5633899" cy="1007745"/>
            </a:xfrm>
          </p:grpSpPr>
          <p:grpSp>
            <p:nvGrpSpPr>
              <p:cNvPr id="34" name="그룹 33"/>
              <p:cNvGrpSpPr/>
              <p:nvPr/>
            </p:nvGrpSpPr>
            <p:grpSpPr>
              <a:xfrm flipH="1">
                <a:off x="1314853" y="3536749"/>
                <a:ext cx="891708" cy="800220"/>
                <a:chOff x="-3412824" y="3529757"/>
                <a:chExt cx="891708" cy="800220"/>
              </a:xfrm>
            </p:grpSpPr>
            <p:sp>
              <p:nvSpPr>
                <p:cNvPr id="35" name="자유형 34"/>
                <p:cNvSpPr/>
                <p:nvPr/>
              </p:nvSpPr>
              <p:spPr>
                <a:xfrm flipH="1">
                  <a:off x="-3412824" y="3529757"/>
                  <a:ext cx="891708" cy="800220"/>
                </a:xfrm>
                <a:custGeom>
                  <a:avLst/>
                  <a:gdLst>
                    <a:gd name="connsiteX0" fmla="*/ 1183218 w 1183218"/>
                    <a:gd name="connsiteY0" fmla="*/ 0 h 800220"/>
                    <a:gd name="connsiteX1" fmla="*/ 762304 w 1183218"/>
                    <a:gd name="connsiteY1" fmla="*/ 0 h 800220"/>
                    <a:gd name="connsiteX2" fmla="*/ 762304 w 1183218"/>
                    <a:gd name="connsiteY2" fmla="*/ 2782 h 800220"/>
                    <a:gd name="connsiteX3" fmla="*/ 0 w 1183218"/>
                    <a:gd name="connsiteY3" fmla="*/ 2782 h 800220"/>
                    <a:gd name="connsiteX4" fmla="*/ 0 w 1183218"/>
                    <a:gd name="connsiteY4" fmla="*/ 797439 h 800220"/>
                    <a:gd name="connsiteX5" fmla="*/ 762304 w 1183218"/>
                    <a:gd name="connsiteY5" fmla="*/ 797439 h 800220"/>
                    <a:gd name="connsiteX6" fmla="*/ 762304 w 1183218"/>
                    <a:gd name="connsiteY6" fmla="*/ 800220 h 800220"/>
                    <a:gd name="connsiteX7" fmla="*/ 1183218 w 1183218"/>
                    <a:gd name="connsiteY7" fmla="*/ 800220 h 800220"/>
                    <a:gd name="connsiteX8" fmla="*/ 789328 w 1183218"/>
                    <a:gd name="connsiteY8" fmla="*/ 425798 h 800220"/>
                    <a:gd name="connsiteX9" fmla="*/ 789328 w 1183218"/>
                    <a:gd name="connsiteY9" fmla="*/ 374422 h 800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83218" h="800220">
                      <a:moveTo>
                        <a:pt x="1183218" y="0"/>
                      </a:moveTo>
                      <a:lnTo>
                        <a:pt x="762304" y="0"/>
                      </a:lnTo>
                      <a:lnTo>
                        <a:pt x="762304" y="2782"/>
                      </a:lnTo>
                      <a:lnTo>
                        <a:pt x="0" y="2782"/>
                      </a:lnTo>
                      <a:lnTo>
                        <a:pt x="0" y="797439"/>
                      </a:lnTo>
                      <a:lnTo>
                        <a:pt x="762304" y="797439"/>
                      </a:lnTo>
                      <a:lnTo>
                        <a:pt x="762304" y="800220"/>
                      </a:lnTo>
                      <a:lnTo>
                        <a:pt x="1183218" y="800220"/>
                      </a:lnTo>
                      <a:lnTo>
                        <a:pt x="789328" y="425798"/>
                      </a:lnTo>
                      <a:lnTo>
                        <a:pt x="789328" y="374422"/>
                      </a:lnTo>
                      <a:close/>
                    </a:path>
                  </a:pathLst>
                </a:custGeom>
                <a:solidFill>
                  <a:srgbClr val="FFE4E4"/>
                </a:solidFill>
                <a:ln w="635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cxnSp>
              <p:nvCxnSpPr>
                <p:cNvPr id="36" name="직선 연결선 35"/>
                <p:cNvCxnSpPr>
                  <a:endCxn id="35" idx="4"/>
                </p:cNvCxnSpPr>
                <p:nvPr/>
              </p:nvCxnSpPr>
              <p:spPr>
                <a:xfrm>
                  <a:off x="-2865651" y="4123881"/>
                  <a:ext cx="344535" cy="203315"/>
                </a:xfrm>
                <a:prstGeom prst="line">
                  <a:avLst/>
                </a:prstGeom>
                <a:ln w="635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" name="그룹 32"/>
              <p:cNvGrpSpPr/>
              <p:nvPr/>
            </p:nvGrpSpPr>
            <p:grpSpPr>
              <a:xfrm>
                <a:off x="-3427338" y="3529757"/>
                <a:ext cx="891708" cy="800220"/>
                <a:chOff x="-3412824" y="3529757"/>
                <a:chExt cx="891708" cy="800220"/>
              </a:xfrm>
            </p:grpSpPr>
            <p:sp>
              <p:nvSpPr>
                <p:cNvPr id="29" name="자유형 28"/>
                <p:cNvSpPr/>
                <p:nvPr/>
              </p:nvSpPr>
              <p:spPr>
                <a:xfrm flipH="1">
                  <a:off x="-3412824" y="3529757"/>
                  <a:ext cx="891708" cy="800220"/>
                </a:xfrm>
                <a:custGeom>
                  <a:avLst/>
                  <a:gdLst>
                    <a:gd name="connsiteX0" fmla="*/ 1183218 w 1183218"/>
                    <a:gd name="connsiteY0" fmla="*/ 0 h 800220"/>
                    <a:gd name="connsiteX1" fmla="*/ 762304 w 1183218"/>
                    <a:gd name="connsiteY1" fmla="*/ 0 h 800220"/>
                    <a:gd name="connsiteX2" fmla="*/ 762304 w 1183218"/>
                    <a:gd name="connsiteY2" fmla="*/ 2782 h 800220"/>
                    <a:gd name="connsiteX3" fmla="*/ 0 w 1183218"/>
                    <a:gd name="connsiteY3" fmla="*/ 2782 h 800220"/>
                    <a:gd name="connsiteX4" fmla="*/ 0 w 1183218"/>
                    <a:gd name="connsiteY4" fmla="*/ 797439 h 800220"/>
                    <a:gd name="connsiteX5" fmla="*/ 762304 w 1183218"/>
                    <a:gd name="connsiteY5" fmla="*/ 797439 h 800220"/>
                    <a:gd name="connsiteX6" fmla="*/ 762304 w 1183218"/>
                    <a:gd name="connsiteY6" fmla="*/ 800220 h 800220"/>
                    <a:gd name="connsiteX7" fmla="*/ 1183218 w 1183218"/>
                    <a:gd name="connsiteY7" fmla="*/ 800220 h 800220"/>
                    <a:gd name="connsiteX8" fmla="*/ 789328 w 1183218"/>
                    <a:gd name="connsiteY8" fmla="*/ 425798 h 800220"/>
                    <a:gd name="connsiteX9" fmla="*/ 789328 w 1183218"/>
                    <a:gd name="connsiteY9" fmla="*/ 374422 h 800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83218" h="800220">
                      <a:moveTo>
                        <a:pt x="1183218" y="0"/>
                      </a:moveTo>
                      <a:lnTo>
                        <a:pt x="762304" y="0"/>
                      </a:lnTo>
                      <a:lnTo>
                        <a:pt x="762304" y="2782"/>
                      </a:lnTo>
                      <a:lnTo>
                        <a:pt x="0" y="2782"/>
                      </a:lnTo>
                      <a:lnTo>
                        <a:pt x="0" y="797439"/>
                      </a:lnTo>
                      <a:lnTo>
                        <a:pt x="762304" y="797439"/>
                      </a:lnTo>
                      <a:lnTo>
                        <a:pt x="762304" y="800220"/>
                      </a:lnTo>
                      <a:lnTo>
                        <a:pt x="1183218" y="800220"/>
                      </a:lnTo>
                      <a:lnTo>
                        <a:pt x="789328" y="425798"/>
                      </a:lnTo>
                      <a:lnTo>
                        <a:pt x="789328" y="374422"/>
                      </a:lnTo>
                      <a:close/>
                    </a:path>
                  </a:pathLst>
                </a:custGeom>
                <a:solidFill>
                  <a:srgbClr val="FFE4E4"/>
                </a:solidFill>
                <a:ln w="635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cxnSp>
              <p:nvCxnSpPr>
                <p:cNvPr id="31" name="직선 연결선 30"/>
                <p:cNvCxnSpPr>
                  <a:endCxn id="29" idx="4"/>
                </p:cNvCxnSpPr>
                <p:nvPr/>
              </p:nvCxnSpPr>
              <p:spPr>
                <a:xfrm>
                  <a:off x="-2865651" y="4123881"/>
                  <a:ext cx="344535" cy="203315"/>
                </a:xfrm>
                <a:prstGeom prst="line">
                  <a:avLst/>
                </a:prstGeom>
                <a:ln w="635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" name="직사각형 21"/>
              <p:cNvSpPr/>
              <p:nvPr/>
            </p:nvSpPr>
            <p:spPr>
              <a:xfrm>
                <a:off x="-2865651" y="3329224"/>
                <a:ext cx="4512332" cy="794657"/>
              </a:xfrm>
              <a:prstGeom prst="rect">
                <a:avLst/>
              </a:prstGeom>
              <a:solidFill>
                <a:srgbClr val="FFE4E4"/>
              </a:solidFill>
              <a:ln w="635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6379" y="2054489"/>
              <a:ext cx="6525896" cy="3888616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4657085" y="1281208"/>
              <a:ext cx="59182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 smtClean="0">
                  <a:latin typeface="12롯데마트드림Medium" panose="02020603020101020101" pitchFamily="18" charset="-127"/>
                  <a:ea typeface="12롯데마트드림Medium" panose="02020603020101020101" pitchFamily="18" charset="-127"/>
                </a:rPr>
                <a:t>사진</a:t>
              </a:r>
              <a:endParaRPr lang="en-US" altLang="ko-KR" dirty="0" smtClean="0">
                <a:latin typeface="12롯데마트드림Medium" panose="02020603020101020101" pitchFamily="18" charset="-127"/>
                <a:ea typeface="12롯데마트드림Medium" panose="02020603020101020101" pitchFamily="18" charset="-127"/>
              </a:endParaRPr>
            </a:p>
            <a:p>
              <a:r>
                <a:rPr lang="ko-KR" altLang="en-US" dirty="0" smtClean="0">
                  <a:latin typeface="12롯데마트드림Medium" panose="02020603020101020101" pitchFamily="18" charset="-127"/>
                  <a:ea typeface="12롯데마트드림Medium" panose="02020603020101020101" pitchFamily="18" charset="-127"/>
                </a:rPr>
                <a:t>삽입</a:t>
              </a:r>
              <a:endParaRPr lang="ko-KR" altLang="en-US" dirty="0">
                <a:latin typeface="12롯데마트드림Medium" panose="02020603020101020101" pitchFamily="18" charset="-127"/>
                <a:ea typeface="12롯데마트드림Medium" panose="02020603020101020101" pitchFamily="18" charset="-127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469510" y="5443634"/>
            <a:ext cx="33121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dirty="0" smtClean="0">
                <a:latin typeface="12롯데마트드림Medium" panose="02020603020101020101" pitchFamily="18" charset="-127"/>
                <a:ea typeface="12롯데마트드림Medium" panose="02020603020101020101" pitchFamily="18" charset="-127"/>
              </a:rPr>
              <a:t>♥참신한 문구를 적어주세요 ♥</a:t>
            </a:r>
            <a:endParaRPr lang="ko-KR" altLang="en-US" sz="2000" dirty="0">
              <a:latin typeface="12롯데마트드림Medium" panose="02020603020101020101" pitchFamily="18" charset="-127"/>
              <a:ea typeface="12롯데마트드림Medium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63237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그룹 41"/>
          <p:cNvGrpSpPr/>
          <p:nvPr/>
        </p:nvGrpSpPr>
        <p:grpSpPr>
          <a:xfrm>
            <a:off x="1690052" y="1292489"/>
            <a:ext cx="6525896" cy="4038303"/>
            <a:chOff x="1646379" y="2054489"/>
            <a:chExt cx="6525896" cy="4038303"/>
          </a:xfrm>
        </p:grpSpPr>
        <p:sp>
          <p:nvSpPr>
            <p:cNvPr id="26" name="모서리가 둥근 직사각형 25"/>
            <p:cNvSpPr/>
            <p:nvPr/>
          </p:nvSpPr>
          <p:spPr>
            <a:xfrm>
              <a:off x="6388100" y="2959725"/>
              <a:ext cx="393535" cy="587333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타원 40"/>
            <p:cNvSpPr/>
            <p:nvPr/>
          </p:nvSpPr>
          <p:spPr>
            <a:xfrm rot="848350">
              <a:off x="6783599" y="3600514"/>
              <a:ext cx="230623" cy="55768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타원 24"/>
            <p:cNvSpPr/>
            <p:nvPr/>
          </p:nvSpPr>
          <p:spPr>
            <a:xfrm rot="848350">
              <a:off x="3199094" y="2762665"/>
              <a:ext cx="230623" cy="55768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모서리가 둥근 직사각형 39"/>
            <p:cNvSpPr/>
            <p:nvPr/>
          </p:nvSpPr>
          <p:spPr>
            <a:xfrm>
              <a:off x="3549644" y="3352638"/>
              <a:ext cx="3275485" cy="759124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모서리가 둥근 직사각형 23"/>
            <p:cNvSpPr/>
            <p:nvPr/>
          </p:nvSpPr>
          <p:spPr>
            <a:xfrm>
              <a:off x="3506150" y="3502325"/>
              <a:ext cx="3275485" cy="759124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모서리가 둥근 직사각형 38"/>
            <p:cNvSpPr/>
            <p:nvPr/>
          </p:nvSpPr>
          <p:spPr>
            <a:xfrm>
              <a:off x="3506150" y="4330460"/>
              <a:ext cx="3318979" cy="1155294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모서리가 둥근 직사각형 22"/>
            <p:cNvSpPr/>
            <p:nvPr/>
          </p:nvSpPr>
          <p:spPr>
            <a:xfrm>
              <a:off x="2812211" y="3998797"/>
              <a:ext cx="4267362" cy="456320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타원 37"/>
            <p:cNvSpPr/>
            <p:nvPr/>
          </p:nvSpPr>
          <p:spPr>
            <a:xfrm>
              <a:off x="4275048" y="2613245"/>
              <a:ext cx="1642674" cy="99318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" name="타원 3"/>
            <p:cNvSpPr/>
            <p:nvPr/>
          </p:nvSpPr>
          <p:spPr>
            <a:xfrm>
              <a:off x="3036529" y="3062962"/>
              <a:ext cx="1667195" cy="5434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7" name="그룹 36"/>
            <p:cNvGrpSpPr/>
            <p:nvPr/>
          </p:nvGrpSpPr>
          <p:grpSpPr>
            <a:xfrm>
              <a:off x="2647043" y="5355349"/>
              <a:ext cx="4921627" cy="737443"/>
              <a:chOff x="-3427338" y="3329224"/>
              <a:chExt cx="5633899" cy="1007745"/>
            </a:xfrm>
          </p:grpSpPr>
          <p:grpSp>
            <p:nvGrpSpPr>
              <p:cNvPr id="34" name="그룹 33"/>
              <p:cNvGrpSpPr/>
              <p:nvPr/>
            </p:nvGrpSpPr>
            <p:grpSpPr>
              <a:xfrm flipH="1">
                <a:off x="1314853" y="3536749"/>
                <a:ext cx="891708" cy="800220"/>
                <a:chOff x="-3412824" y="3529757"/>
                <a:chExt cx="891708" cy="800220"/>
              </a:xfrm>
            </p:grpSpPr>
            <p:sp>
              <p:nvSpPr>
                <p:cNvPr id="35" name="자유형 34"/>
                <p:cNvSpPr/>
                <p:nvPr/>
              </p:nvSpPr>
              <p:spPr>
                <a:xfrm flipH="1">
                  <a:off x="-3412824" y="3529757"/>
                  <a:ext cx="891708" cy="800220"/>
                </a:xfrm>
                <a:custGeom>
                  <a:avLst/>
                  <a:gdLst>
                    <a:gd name="connsiteX0" fmla="*/ 1183218 w 1183218"/>
                    <a:gd name="connsiteY0" fmla="*/ 0 h 800220"/>
                    <a:gd name="connsiteX1" fmla="*/ 762304 w 1183218"/>
                    <a:gd name="connsiteY1" fmla="*/ 0 h 800220"/>
                    <a:gd name="connsiteX2" fmla="*/ 762304 w 1183218"/>
                    <a:gd name="connsiteY2" fmla="*/ 2782 h 800220"/>
                    <a:gd name="connsiteX3" fmla="*/ 0 w 1183218"/>
                    <a:gd name="connsiteY3" fmla="*/ 2782 h 800220"/>
                    <a:gd name="connsiteX4" fmla="*/ 0 w 1183218"/>
                    <a:gd name="connsiteY4" fmla="*/ 797439 h 800220"/>
                    <a:gd name="connsiteX5" fmla="*/ 762304 w 1183218"/>
                    <a:gd name="connsiteY5" fmla="*/ 797439 h 800220"/>
                    <a:gd name="connsiteX6" fmla="*/ 762304 w 1183218"/>
                    <a:gd name="connsiteY6" fmla="*/ 800220 h 800220"/>
                    <a:gd name="connsiteX7" fmla="*/ 1183218 w 1183218"/>
                    <a:gd name="connsiteY7" fmla="*/ 800220 h 800220"/>
                    <a:gd name="connsiteX8" fmla="*/ 789328 w 1183218"/>
                    <a:gd name="connsiteY8" fmla="*/ 425798 h 800220"/>
                    <a:gd name="connsiteX9" fmla="*/ 789328 w 1183218"/>
                    <a:gd name="connsiteY9" fmla="*/ 374422 h 800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83218" h="800220">
                      <a:moveTo>
                        <a:pt x="1183218" y="0"/>
                      </a:moveTo>
                      <a:lnTo>
                        <a:pt x="762304" y="0"/>
                      </a:lnTo>
                      <a:lnTo>
                        <a:pt x="762304" y="2782"/>
                      </a:lnTo>
                      <a:lnTo>
                        <a:pt x="0" y="2782"/>
                      </a:lnTo>
                      <a:lnTo>
                        <a:pt x="0" y="797439"/>
                      </a:lnTo>
                      <a:lnTo>
                        <a:pt x="762304" y="797439"/>
                      </a:lnTo>
                      <a:lnTo>
                        <a:pt x="762304" y="800220"/>
                      </a:lnTo>
                      <a:lnTo>
                        <a:pt x="1183218" y="800220"/>
                      </a:lnTo>
                      <a:lnTo>
                        <a:pt x="789328" y="425798"/>
                      </a:lnTo>
                      <a:lnTo>
                        <a:pt x="789328" y="374422"/>
                      </a:lnTo>
                      <a:close/>
                    </a:path>
                  </a:pathLst>
                </a:custGeom>
                <a:solidFill>
                  <a:srgbClr val="FFE4E4"/>
                </a:solidFill>
                <a:ln w="635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cxnSp>
              <p:nvCxnSpPr>
                <p:cNvPr id="36" name="직선 연결선 35"/>
                <p:cNvCxnSpPr>
                  <a:endCxn id="35" idx="4"/>
                </p:cNvCxnSpPr>
                <p:nvPr/>
              </p:nvCxnSpPr>
              <p:spPr>
                <a:xfrm>
                  <a:off x="-2865651" y="4123881"/>
                  <a:ext cx="344535" cy="203315"/>
                </a:xfrm>
                <a:prstGeom prst="line">
                  <a:avLst/>
                </a:prstGeom>
                <a:ln w="635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" name="그룹 32"/>
              <p:cNvGrpSpPr/>
              <p:nvPr/>
            </p:nvGrpSpPr>
            <p:grpSpPr>
              <a:xfrm>
                <a:off x="-3427338" y="3529757"/>
                <a:ext cx="891708" cy="800220"/>
                <a:chOff x="-3412824" y="3529757"/>
                <a:chExt cx="891708" cy="800220"/>
              </a:xfrm>
            </p:grpSpPr>
            <p:sp>
              <p:nvSpPr>
                <p:cNvPr id="29" name="자유형 28"/>
                <p:cNvSpPr/>
                <p:nvPr/>
              </p:nvSpPr>
              <p:spPr>
                <a:xfrm flipH="1">
                  <a:off x="-3412824" y="3529757"/>
                  <a:ext cx="891708" cy="800220"/>
                </a:xfrm>
                <a:custGeom>
                  <a:avLst/>
                  <a:gdLst>
                    <a:gd name="connsiteX0" fmla="*/ 1183218 w 1183218"/>
                    <a:gd name="connsiteY0" fmla="*/ 0 h 800220"/>
                    <a:gd name="connsiteX1" fmla="*/ 762304 w 1183218"/>
                    <a:gd name="connsiteY1" fmla="*/ 0 h 800220"/>
                    <a:gd name="connsiteX2" fmla="*/ 762304 w 1183218"/>
                    <a:gd name="connsiteY2" fmla="*/ 2782 h 800220"/>
                    <a:gd name="connsiteX3" fmla="*/ 0 w 1183218"/>
                    <a:gd name="connsiteY3" fmla="*/ 2782 h 800220"/>
                    <a:gd name="connsiteX4" fmla="*/ 0 w 1183218"/>
                    <a:gd name="connsiteY4" fmla="*/ 797439 h 800220"/>
                    <a:gd name="connsiteX5" fmla="*/ 762304 w 1183218"/>
                    <a:gd name="connsiteY5" fmla="*/ 797439 h 800220"/>
                    <a:gd name="connsiteX6" fmla="*/ 762304 w 1183218"/>
                    <a:gd name="connsiteY6" fmla="*/ 800220 h 800220"/>
                    <a:gd name="connsiteX7" fmla="*/ 1183218 w 1183218"/>
                    <a:gd name="connsiteY7" fmla="*/ 800220 h 800220"/>
                    <a:gd name="connsiteX8" fmla="*/ 789328 w 1183218"/>
                    <a:gd name="connsiteY8" fmla="*/ 425798 h 800220"/>
                    <a:gd name="connsiteX9" fmla="*/ 789328 w 1183218"/>
                    <a:gd name="connsiteY9" fmla="*/ 374422 h 800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83218" h="800220">
                      <a:moveTo>
                        <a:pt x="1183218" y="0"/>
                      </a:moveTo>
                      <a:lnTo>
                        <a:pt x="762304" y="0"/>
                      </a:lnTo>
                      <a:lnTo>
                        <a:pt x="762304" y="2782"/>
                      </a:lnTo>
                      <a:lnTo>
                        <a:pt x="0" y="2782"/>
                      </a:lnTo>
                      <a:lnTo>
                        <a:pt x="0" y="797439"/>
                      </a:lnTo>
                      <a:lnTo>
                        <a:pt x="762304" y="797439"/>
                      </a:lnTo>
                      <a:lnTo>
                        <a:pt x="762304" y="800220"/>
                      </a:lnTo>
                      <a:lnTo>
                        <a:pt x="1183218" y="800220"/>
                      </a:lnTo>
                      <a:lnTo>
                        <a:pt x="789328" y="425798"/>
                      </a:lnTo>
                      <a:lnTo>
                        <a:pt x="789328" y="374422"/>
                      </a:lnTo>
                      <a:close/>
                    </a:path>
                  </a:pathLst>
                </a:custGeom>
                <a:solidFill>
                  <a:srgbClr val="FFE4E4"/>
                </a:solidFill>
                <a:ln w="635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cxnSp>
              <p:nvCxnSpPr>
                <p:cNvPr id="31" name="직선 연결선 30"/>
                <p:cNvCxnSpPr>
                  <a:endCxn id="29" idx="4"/>
                </p:cNvCxnSpPr>
                <p:nvPr/>
              </p:nvCxnSpPr>
              <p:spPr>
                <a:xfrm>
                  <a:off x="-2865651" y="4123881"/>
                  <a:ext cx="344535" cy="203315"/>
                </a:xfrm>
                <a:prstGeom prst="line">
                  <a:avLst/>
                </a:prstGeom>
                <a:ln w="635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" name="직사각형 21"/>
              <p:cNvSpPr/>
              <p:nvPr/>
            </p:nvSpPr>
            <p:spPr>
              <a:xfrm>
                <a:off x="-2865651" y="3329224"/>
                <a:ext cx="4512332" cy="794657"/>
              </a:xfrm>
              <a:prstGeom prst="rect">
                <a:avLst/>
              </a:prstGeom>
              <a:solidFill>
                <a:srgbClr val="FFE4E4"/>
              </a:solidFill>
              <a:ln w="635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6379" y="2054489"/>
              <a:ext cx="6525896" cy="3888616"/>
            </a:xfrm>
            <a:prstGeom prst="rect">
              <a:avLst/>
            </a:prstGeom>
          </p:spPr>
        </p:pic>
      </p:grpSp>
      <p:sp>
        <p:nvSpPr>
          <p:cNvPr id="5" name="TextBox 4"/>
          <p:cNvSpPr txBox="1"/>
          <p:nvPr/>
        </p:nvSpPr>
        <p:spPr>
          <a:xfrm>
            <a:off x="3513183" y="4681634"/>
            <a:ext cx="33121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dirty="0" smtClean="0">
                <a:latin typeface="12롯데마트드림Medium" panose="02020603020101020101" pitchFamily="18" charset="-127"/>
                <a:ea typeface="12롯데마트드림Medium" panose="02020603020101020101" pitchFamily="18" charset="-127"/>
              </a:rPr>
              <a:t>♥참신한 문구를 적어주세요 ♥</a:t>
            </a:r>
            <a:endParaRPr lang="ko-KR" altLang="en-US" sz="2000" dirty="0">
              <a:latin typeface="12롯데마트드림Medium" panose="02020603020101020101" pitchFamily="18" charset="-127"/>
              <a:ea typeface="12롯데마트드림Medium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54291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322980" y="371210"/>
            <a:ext cx="9237172" cy="5721582"/>
            <a:chOff x="322980" y="371210"/>
            <a:chExt cx="9237172" cy="5721582"/>
          </a:xfrm>
        </p:grpSpPr>
        <p:pic>
          <p:nvPicPr>
            <p:cNvPr id="30" name="그림 29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67" b="54802"/>
            <a:stretch/>
          </p:blipFill>
          <p:spPr>
            <a:xfrm>
              <a:off x="322980" y="371210"/>
              <a:ext cx="9237172" cy="2528719"/>
            </a:xfrm>
            <a:prstGeom prst="rect">
              <a:avLst/>
            </a:prstGeom>
          </p:spPr>
        </p:pic>
        <p:grpSp>
          <p:nvGrpSpPr>
            <p:cNvPr id="37" name="그룹 36"/>
            <p:cNvGrpSpPr/>
            <p:nvPr/>
          </p:nvGrpSpPr>
          <p:grpSpPr>
            <a:xfrm>
              <a:off x="2647043" y="5355349"/>
              <a:ext cx="4921627" cy="737443"/>
              <a:chOff x="-3427338" y="3329224"/>
              <a:chExt cx="5633899" cy="1007745"/>
            </a:xfrm>
          </p:grpSpPr>
          <p:grpSp>
            <p:nvGrpSpPr>
              <p:cNvPr id="34" name="그룹 33"/>
              <p:cNvGrpSpPr/>
              <p:nvPr/>
            </p:nvGrpSpPr>
            <p:grpSpPr>
              <a:xfrm flipH="1">
                <a:off x="1314853" y="3536749"/>
                <a:ext cx="891708" cy="800220"/>
                <a:chOff x="-3412824" y="3529757"/>
                <a:chExt cx="891708" cy="800220"/>
              </a:xfrm>
            </p:grpSpPr>
            <p:sp>
              <p:nvSpPr>
                <p:cNvPr id="35" name="자유형 34"/>
                <p:cNvSpPr/>
                <p:nvPr/>
              </p:nvSpPr>
              <p:spPr>
                <a:xfrm flipH="1">
                  <a:off x="-3412824" y="3529757"/>
                  <a:ext cx="891708" cy="800220"/>
                </a:xfrm>
                <a:custGeom>
                  <a:avLst/>
                  <a:gdLst>
                    <a:gd name="connsiteX0" fmla="*/ 1183218 w 1183218"/>
                    <a:gd name="connsiteY0" fmla="*/ 0 h 800220"/>
                    <a:gd name="connsiteX1" fmla="*/ 762304 w 1183218"/>
                    <a:gd name="connsiteY1" fmla="*/ 0 h 800220"/>
                    <a:gd name="connsiteX2" fmla="*/ 762304 w 1183218"/>
                    <a:gd name="connsiteY2" fmla="*/ 2782 h 800220"/>
                    <a:gd name="connsiteX3" fmla="*/ 0 w 1183218"/>
                    <a:gd name="connsiteY3" fmla="*/ 2782 h 800220"/>
                    <a:gd name="connsiteX4" fmla="*/ 0 w 1183218"/>
                    <a:gd name="connsiteY4" fmla="*/ 797439 h 800220"/>
                    <a:gd name="connsiteX5" fmla="*/ 762304 w 1183218"/>
                    <a:gd name="connsiteY5" fmla="*/ 797439 h 800220"/>
                    <a:gd name="connsiteX6" fmla="*/ 762304 w 1183218"/>
                    <a:gd name="connsiteY6" fmla="*/ 800220 h 800220"/>
                    <a:gd name="connsiteX7" fmla="*/ 1183218 w 1183218"/>
                    <a:gd name="connsiteY7" fmla="*/ 800220 h 800220"/>
                    <a:gd name="connsiteX8" fmla="*/ 789328 w 1183218"/>
                    <a:gd name="connsiteY8" fmla="*/ 425798 h 800220"/>
                    <a:gd name="connsiteX9" fmla="*/ 789328 w 1183218"/>
                    <a:gd name="connsiteY9" fmla="*/ 374422 h 800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83218" h="800220">
                      <a:moveTo>
                        <a:pt x="1183218" y="0"/>
                      </a:moveTo>
                      <a:lnTo>
                        <a:pt x="762304" y="0"/>
                      </a:lnTo>
                      <a:lnTo>
                        <a:pt x="762304" y="2782"/>
                      </a:lnTo>
                      <a:lnTo>
                        <a:pt x="0" y="2782"/>
                      </a:lnTo>
                      <a:lnTo>
                        <a:pt x="0" y="797439"/>
                      </a:lnTo>
                      <a:lnTo>
                        <a:pt x="762304" y="797439"/>
                      </a:lnTo>
                      <a:lnTo>
                        <a:pt x="762304" y="800220"/>
                      </a:lnTo>
                      <a:lnTo>
                        <a:pt x="1183218" y="800220"/>
                      </a:lnTo>
                      <a:lnTo>
                        <a:pt x="789328" y="425798"/>
                      </a:lnTo>
                      <a:lnTo>
                        <a:pt x="789328" y="374422"/>
                      </a:lnTo>
                      <a:close/>
                    </a:path>
                  </a:pathLst>
                </a:custGeom>
                <a:solidFill>
                  <a:srgbClr val="FFE4E4"/>
                </a:solidFill>
                <a:ln w="635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cxnSp>
              <p:nvCxnSpPr>
                <p:cNvPr id="36" name="직선 연결선 35"/>
                <p:cNvCxnSpPr>
                  <a:endCxn id="35" idx="4"/>
                </p:cNvCxnSpPr>
                <p:nvPr/>
              </p:nvCxnSpPr>
              <p:spPr>
                <a:xfrm>
                  <a:off x="-2865651" y="4123881"/>
                  <a:ext cx="344535" cy="203315"/>
                </a:xfrm>
                <a:prstGeom prst="line">
                  <a:avLst/>
                </a:prstGeom>
                <a:ln w="635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" name="그룹 32"/>
              <p:cNvGrpSpPr/>
              <p:nvPr/>
            </p:nvGrpSpPr>
            <p:grpSpPr>
              <a:xfrm>
                <a:off x="-3427338" y="3529757"/>
                <a:ext cx="891708" cy="800220"/>
                <a:chOff x="-3412824" y="3529757"/>
                <a:chExt cx="891708" cy="800220"/>
              </a:xfrm>
            </p:grpSpPr>
            <p:sp>
              <p:nvSpPr>
                <p:cNvPr id="29" name="자유형 28"/>
                <p:cNvSpPr/>
                <p:nvPr/>
              </p:nvSpPr>
              <p:spPr>
                <a:xfrm flipH="1">
                  <a:off x="-3412824" y="3529757"/>
                  <a:ext cx="891708" cy="800220"/>
                </a:xfrm>
                <a:custGeom>
                  <a:avLst/>
                  <a:gdLst>
                    <a:gd name="connsiteX0" fmla="*/ 1183218 w 1183218"/>
                    <a:gd name="connsiteY0" fmla="*/ 0 h 800220"/>
                    <a:gd name="connsiteX1" fmla="*/ 762304 w 1183218"/>
                    <a:gd name="connsiteY1" fmla="*/ 0 h 800220"/>
                    <a:gd name="connsiteX2" fmla="*/ 762304 w 1183218"/>
                    <a:gd name="connsiteY2" fmla="*/ 2782 h 800220"/>
                    <a:gd name="connsiteX3" fmla="*/ 0 w 1183218"/>
                    <a:gd name="connsiteY3" fmla="*/ 2782 h 800220"/>
                    <a:gd name="connsiteX4" fmla="*/ 0 w 1183218"/>
                    <a:gd name="connsiteY4" fmla="*/ 797439 h 800220"/>
                    <a:gd name="connsiteX5" fmla="*/ 762304 w 1183218"/>
                    <a:gd name="connsiteY5" fmla="*/ 797439 h 800220"/>
                    <a:gd name="connsiteX6" fmla="*/ 762304 w 1183218"/>
                    <a:gd name="connsiteY6" fmla="*/ 800220 h 800220"/>
                    <a:gd name="connsiteX7" fmla="*/ 1183218 w 1183218"/>
                    <a:gd name="connsiteY7" fmla="*/ 800220 h 800220"/>
                    <a:gd name="connsiteX8" fmla="*/ 789328 w 1183218"/>
                    <a:gd name="connsiteY8" fmla="*/ 425798 h 800220"/>
                    <a:gd name="connsiteX9" fmla="*/ 789328 w 1183218"/>
                    <a:gd name="connsiteY9" fmla="*/ 374422 h 800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83218" h="800220">
                      <a:moveTo>
                        <a:pt x="1183218" y="0"/>
                      </a:moveTo>
                      <a:lnTo>
                        <a:pt x="762304" y="0"/>
                      </a:lnTo>
                      <a:lnTo>
                        <a:pt x="762304" y="2782"/>
                      </a:lnTo>
                      <a:lnTo>
                        <a:pt x="0" y="2782"/>
                      </a:lnTo>
                      <a:lnTo>
                        <a:pt x="0" y="797439"/>
                      </a:lnTo>
                      <a:lnTo>
                        <a:pt x="762304" y="797439"/>
                      </a:lnTo>
                      <a:lnTo>
                        <a:pt x="762304" y="800220"/>
                      </a:lnTo>
                      <a:lnTo>
                        <a:pt x="1183218" y="800220"/>
                      </a:lnTo>
                      <a:lnTo>
                        <a:pt x="789328" y="425798"/>
                      </a:lnTo>
                      <a:lnTo>
                        <a:pt x="789328" y="374422"/>
                      </a:lnTo>
                      <a:close/>
                    </a:path>
                  </a:pathLst>
                </a:custGeom>
                <a:solidFill>
                  <a:srgbClr val="FFE4E4"/>
                </a:solidFill>
                <a:ln w="635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cxnSp>
              <p:nvCxnSpPr>
                <p:cNvPr id="31" name="직선 연결선 30"/>
                <p:cNvCxnSpPr>
                  <a:endCxn id="29" idx="4"/>
                </p:cNvCxnSpPr>
                <p:nvPr/>
              </p:nvCxnSpPr>
              <p:spPr>
                <a:xfrm>
                  <a:off x="-2865651" y="4123881"/>
                  <a:ext cx="344535" cy="203315"/>
                </a:xfrm>
                <a:prstGeom prst="line">
                  <a:avLst/>
                </a:prstGeom>
                <a:ln w="635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" name="직사각형 21"/>
              <p:cNvSpPr/>
              <p:nvPr/>
            </p:nvSpPr>
            <p:spPr>
              <a:xfrm>
                <a:off x="-2865651" y="3329224"/>
                <a:ext cx="4512332" cy="794657"/>
              </a:xfrm>
              <a:prstGeom prst="rect">
                <a:avLst/>
              </a:prstGeom>
              <a:solidFill>
                <a:srgbClr val="FFE4E4"/>
              </a:solidFill>
              <a:ln w="635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4657085" y="1281208"/>
              <a:ext cx="59182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 smtClean="0">
                  <a:latin typeface="12롯데마트드림Medium" panose="02020603020101020101" pitchFamily="18" charset="-127"/>
                  <a:ea typeface="12롯데마트드림Medium" panose="02020603020101020101" pitchFamily="18" charset="-127"/>
                </a:rPr>
                <a:t>사진</a:t>
              </a:r>
              <a:endParaRPr lang="en-US" altLang="ko-KR" dirty="0" smtClean="0">
                <a:latin typeface="12롯데마트드림Medium" panose="02020603020101020101" pitchFamily="18" charset="-127"/>
                <a:ea typeface="12롯데마트드림Medium" panose="02020603020101020101" pitchFamily="18" charset="-127"/>
              </a:endParaRPr>
            </a:p>
            <a:p>
              <a:r>
                <a:rPr lang="ko-KR" altLang="en-US" dirty="0" smtClean="0">
                  <a:latin typeface="12롯데마트드림Medium" panose="02020603020101020101" pitchFamily="18" charset="-127"/>
                  <a:ea typeface="12롯데마트드림Medium" panose="02020603020101020101" pitchFamily="18" charset="-127"/>
                </a:rPr>
                <a:t>삽입</a:t>
              </a:r>
              <a:endParaRPr lang="ko-KR" altLang="en-US" dirty="0">
                <a:latin typeface="12롯데마트드림Medium" panose="02020603020101020101" pitchFamily="18" charset="-127"/>
                <a:ea typeface="12롯데마트드림Medium" panose="02020603020101020101" pitchFamily="18" charset="-127"/>
              </a:endParaRPr>
            </a:p>
          </p:txBody>
        </p:sp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6379" y="2054489"/>
              <a:ext cx="6525896" cy="3888616"/>
            </a:xfrm>
            <a:prstGeom prst="rect">
              <a:avLst/>
            </a:prstGeom>
          </p:spPr>
        </p:pic>
      </p:grpSp>
      <p:sp>
        <p:nvSpPr>
          <p:cNvPr id="5" name="TextBox 4"/>
          <p:cNvSpPr txBox="1"/>
          <p:nvPr/>
        </p:nvSpPr>
        <p:spPr>
          <a:xfrm>
            <a:off x="3469510" y="5443634"/>
            <a:ext cx="33121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dirty="0" smtClean="0">
                <a:latin typeface="12롯데마트드림Medium" panose="02020603020101020101" pitchFamily="18" charset="-127"/>
                <a:ea typeface="12롯데마트드림Medium" panose="02020603020101020101" pitchFamily="18" charset="-127"/>
              </a:rPr>
              <a:t>♥참신한 문구를 적어주세요 ♥</a:t>
            </a:r>
            <a:endParaRPr lang="ko-KR" altLang="en-US" sz="2000" dirty="0">
              <a:latin typeface="12롯데마트드림Medium" panose="02020603020101020101" pitchFamily="18" charset="-127"/>
              <a:ea typeface="12롯데마트드림Medium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776253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1690052" y="1292489"/>
            <a:ext cx="6525896" cy="4038303"/>
            <a:chOff x="1690052" y="1292489"/>
            <a:chExt cx="6525896" cy="4038303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0052" y="1292489"/>
              <a:ext cx="6525896" cy="3888616"/>
            </a:xfrm>
            <a:prstGeom prst="rect">
              <a:avLst/>
            </a:prstGeom>
          </p:spPr>
        </p:pic>
        <p:grpSp>
          <p:nvGrpSpPr>
            <p:cNvPr id="37" name="그룹 36"/>
            <p:cNvGrpSpPr/>
            <p:nvPr/>
          </p:nvGrpSpPr>
          <p:grpSpPr>
            <a:xfrm>
              <a:off x="2690716" y="4593349"/>
              <a:ext cx="4921627" cy="737443"/>
              <a:chOff x="-3427338" y="3329224"/>
              <a:chExt cx="5633899" cy="1007745"/>
            </a:xfrm>
          </p:grpSpPr>
          <p:grpSp>
            <p:nvGrpSpPr>
              <p:cNvPr id="34" name="그룹 33"/>
              <p:cNvGrpSpPr/>
              <p:nvPr/>
            </p:nvGrpSpPr>
            <p:grpSpPr>
              <a:xfrm flipH="1">
                <a:off x="1314853" y="3536749"/>
                <a:ext cx="891708" cy="800220"/>
                <a:chOff x="-3412824" y="3529757"/>
                <a:chExt cx="891708" cy="800220"/>
              </a:xfrm>
            </p:grpSpPr>
            <p:sp>
              <p:nvSpPr>
                <p:cNvPr id="35" name="자유형 34"/>
                <p:cNvSpPr/>
                <p:nvPr/>
              </p:nvSpPr>
              <p:spPr>
                <a:xfrm flipH="1">
                  <a:off x="-3412824" y="3529757"/>
                  <a:ext cx="891708" cy="800220"/>
                </a:xfrm>
                <a:custGeom>
                  <a:avLst/>
                  <a:gdLst>
                    <a:gd name="connsiteX0" fmla="*/ 1183218 w 1183218"/>
                    <a:gd name="connsiteY0" fmla="*/ 0 h 800220"/>
                    <a:gd name="connsiteX1" fmla="*/ 762304 w 1183218"/>
                    <a:gd name="connsiteY1" fmla="*/ 0 h 800220"/>
                    <a:gd name="connsiteX2" fmla="*/ 762304 w 1183218"/>
                    <a:gd name="connsiteY2" fmla="*/ 2782 h 800220"/>
                    <a:gd name="connsiteX3" fmla="*/ 0 w 1183218"/>
                    <a:gd name="connsiteY3" fmla="*/ 2782 h 800220"/>
                    <a:gd name="connsiteX4" fmla="*/ 0 w 1183218"/>
                    <a:gd name="connsiteY4" fmla="*/ 797439 h 800220"/>
                    <a:gd name="connsiteX5" fmla="*/ 762304 w 1183218"/>
                    <a:gd name="connsiteY5" fmla="*/ 797439 h 800220"/>
                    <a:gd name="connsiteX6" fmla="*/ 762304 w 1183218"/>
                    <a:gd name="connsiteY6" fmla="*/ 800220 h 800220"/>
                    <a:gd name="connsiteX7" fmla="*/ 1183218 w 1183218"/>
                    <a:gd name="connsiteY7" fmla="*/ 800220 h 800220"/>
                    <a:gd name="connsiteX8" fmla="*/ 789328 w 1183218"/>
                    <a:gd name="connsiteY8" fmla="*/ 425798 h 800220"/>
                    <a:gd name="connsiteX9" fmla="*/ 789328 w 1183218"/>
                    <a:gd name="connsiteY9" fmla="*/ 374422 h 800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83218" h="800220">
                      <a:moveTo>
                        <a:pt x="1183218" y="0"/>
                      </a:moveTo>
                      <a:lnTo>
                        <a:pt x="762304" y="0"/>
                      </a:lnTo>
                      <a:lnTo>
                        <a:pt x="762304" y="2782"/>
                      </a:lnTo>
                      <a:lnTo>
                        <a:pt x="0" y="2782"/>
                      </a:lnTo>
                      <a:lnTo>
                        <a:pt x="0" y="797439"/>
                      </a:lnTo>
                      <a:lnTo>
                        <a:pt x="762304" y="797439"/>
                      </a:lnTo>
                      <a:lnTo>
                        <a:pt x="762304" y="800220"/>
                      </a:lnTo>
                      <a:lnTo>
                        <a:pt x="1183218" y="800220"/>
                      </a:lnTo>
                      <a:lnTo>
                        <a:pt x="789328" y="425798"/>
                      </a:lnTo>
                      <a:lnTo>
                        <a:pt x="789328" y="374422"/>
                      </a:lnTo>
                      <a:close/>
                    </a:path>
                  </a:pathLst>
                </a:custGeom>
                <a:solidFill>
                  <a:srgbClr val="FFE4E4"/>
                </a:solidFill>
                <a:ln w="635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cxnSp>
              <p:nvCxnSpPr>
                <p:cNvPr id="36" name="직선 연결선 35"/>
                <p:cNvCxnSpPr>
                  <a:endCxn id="35" idx="4"/>
                </p:cNvCxnSpPr>
                <p:nvPr/>
              </p:nvCxnSpPr>
              <p:spPr>
                <a:xfrm>
                  <a:off x="-2865651" y="4123881"/>
                  <a:ext cx="344535" cy="203315"/>
                </a:xfrm>
                <a:prstGeom prst="line">
                  <a:avLst/>
                </a:prstGeom>
                <a:ln w="635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" name="그룹 32"/>
              <p:cNvGrpSpPr/>
              <p:nvPr/>
            </p:nvGrpSpPr>
            <p:grpSpPr>
              <a:xfrm>
                <a:off x="-3427338" y="3529757"/>
                <a:ext cx="891708" cy="800220"/>
                <a:chOff x="-3412824" y="3529757"/>
                <a:chExt cx="891708" cy="800220"/>
              </a:xfrm>
            </p:grpSpPr>
            <p:sp>
              <p:nvSpPr>
                <p:cNvPr id="29" name="자유형 28"/>
                <p:cNvSpPr/>
                <p:nvPr/>
              </p:nvSpPr>
              <p:spPr>
                <a:xfrm flipH="1">
                  <a:off x="-3412824" y="3529757"/>
                  <a:ext cx="891708" cy="800220"/>
                </a:xfrm>
                <a:custGeom>
                  <a:avLst/>
                  <a:gdLst>
                    <a:gd name="connsiteX0" fmla="*/ 1183218 w 1183218"/>
                    <a:gd name="connsiteY0" fmla="*/ 0 h 800220"/>
                    <a:gd name="connsiteX1" fmla="*/ 762304 w 1183218"/>
                    <a:gd name="connsiteY1" fmla="*/ 0 h 800220"/>
                    <a:gd name="connsiteX2" fmla="*/ 762304 w 1183218"/>
                    <a:gd name="connsiteY2" fmla="*/ 2782 h 800220"/>
                    <a:gd name="connsiteX3" fmla="*/ 0 w 1183218"/>
                    <a:gd name="connsiteY3" fmla="*/ 2782 h 800220"/>
                    <a:gd name="connsiteX4" fmla="*/ 0 w 1183218"/>
                    <a:gd name="connsiteY4" fmla="*/ 797439 h 800220"/>
                    <a:gd name="connsiteX5" fmla="*/ 762304 w 1183218"/>
                    <a:gd name="connsiteY5" fmla="*/ 797439 h 800220"/>
                    <a:gd name="connsiteX6" fmla="*/ 762304 w 1183218"/>
                    <a:gd name="connsiteY6" fmla="*/ 800220 h 800220"/>
                    <a:gd name="connsiteX7" fmla="*/ 1183218 w 1183218"/>
                    <a:gd name="connsiteY7" fmla="*/ 800220 h 800220"/>
                    <a:gd name="connsiteX8" fmla="*/ 789328 w 1183218"/>
                    <a:gd name="connsiteY8" fmla="*/ 425798 h 800220"/>
                    <a:gd name="connsiteX9" fmla="*/ 789328 w 1183218"/>
                    <a:gd name="connsiteY9" fmla="*/ 374422 h 800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83218" h="800220">
                      <a:moveTo>
                        <a:pt x="1183218" y="0"/>
                      </a:moveTo>
                      <a:lnTo>
                        <a:pt x="762304" y="0"/>
                      </a:lnTo>
                      <a:lnTo>
                        <a:pt x="762304" y="2782"/>
                      </a:lnTo>
                      <a:lnTo>
                        <a:pt x="0" y="2782"/>
                      </a:lnTo>
                      <a:lnTo>
                        <a:pt x="0" y="797439"/>
                      </a:lnTo>
                      <a:lnTo>
                        <a:pt x="762304" y="797439"/>
                      </a:lnTo>
                      <a:lnTo>
                        <a:pt x="762304" y="800220"/>
                      </a:lnTo>
                      <a:lnTo>
                        <a:pt x="1183218" y="800220"/>
                      </a:lnTo>
                      <a:lnTo>
                        <a:pt x="789328" y="425798"/>
                      </a:lnTo>
                      <a:lnTo>
                        <a:pt x="789328" y="374422"/>
                      </a:lnTo>
                      <a:close/>
                    </a:path>
                  </a:pathLst>
                </a:custGeom>
                <a:solidFill>
                  <a:srgbClr val="FFE4E4"/>
                </a:solidFill>
                <a:ln w="635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cxnSp>
              <p:nvCxnSpPr>
                <p:cNvPr id="31" name="직선 연결선 30"/>
                <p:cNvCxnSpPr>
                  <a:endCxn id="29" idx="4"/>
                </p:cNvCxnSpPr>
                <p:nvPr/>
              </p:nvCxnSpPr>
              <p:spPr>
                <a:xfrm>
                  <a:off x="-2865651" y="4123881"/>
                  <a:ext cx="344535" cy="203315"/>
                </a:xfrm>
                <a:prstGeom prst="line">
                  <a:avLst/>
                </a:prstGeom>
                <a:ln w="635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" name="직사각형 21"/>
              <p:cNvSpPr/>
              <p:nvPr/>
            </p:nvSpPr>
            <p:spPr>
              <a:xfrm>
                <a:off x="-2865651" y="3329224"/>
                <a:ext cx="4512332" cy="794657"/>
              </a:xfrm>
              <a:prstGeom prst="rect">
                <a:avLst/>
              </a:prstGeom>
              <a:solidFill>
                <a:srgbClr val="FFE4E4"/>
              </a:solidFill>
              <a:ln w="635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5" name="TextBox 4"/>
          <p:cNvSpPr txBox="1"/>
          <p:nvPr/>
        </p:nvSpPr>
        <p:spPr>
          <a:xfrm>
            <a:off x="3513183" y="4681634"/>
            <a:ext cx="33121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dirty="0" smtClean="0">
                <a:latin typeface="12롯데마트드림Medium" panose="02020603020101020101" pitchFamily="18" charset="-127"/>
                <a:ea typeface="12롯데마트드림Medium" panose="02020603020101020101" pitchFamily="18" charset="-127"/>
              </a:rPr>
              <a:t>♥참신한 문구를 적어주세요 ♥</a:t>
            </a:r>
            <a:endParaRPr lang="ko-KR" altLang="en-US" sz="2000" dirty="0">
              <a:latin typeface="12롯데마트드림Medium" panose="02020603020101020101" pitchFamily="18" charset="-127"/>
              <a:ea typeface="12롯데마트드림Medium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544216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185</TotalTime>
  <Words>24</Words>
  <Application>Microsoft Office PowerPoint</Application>
  <PresentationFormat>A4 용지(210x297mm)</PresentationFormat>
  <Paragraphs>8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Calibri</vt:lpstr>
      <vt:lpstr>맑은 고딕</vt:lpstr>
      <vt:lpstr>Arial</vt:lpstr>
      <vt:lpstr>12롯데마트드림Medium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망고</dc:creator>
  <cp:lastModifiedBy>이혜진</cp:lastModifiedBy>
  <cp:revision>18</cp:revision>
  <dcterms:created xsi:type="dcterms:W3CDTF">2023-01-04T14:03:25Z</dcterms:created>
  <dcterms:modified xsi:type="dcterms:W3CDTF">2025-04-10T05:27:05Z</dcterms:modified>
</cp:coreProperties>
</file>