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3" r:id="rId8"/>
    <p:sldId id="262" r:id="rId9"/>
    <p:sldId id="264" r:id="rId10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43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F0FF"/>
    <a:srgbClr val="C8B8D8"/>
    <a:srgbClr val="EFDEF2"/>
    <a:srgbClr val="CAE4C2"/>
    <a:srgbClr val="DEEED9"/>
    <a:srgbClr val="EDB9BA"/>
    <a:srgbClr val="97C9F0"/>
    <a:srgbClr val="F9CFCF"/>
    <a:srgbClr val="D9CEE4"/>
    <a:srgbClr val="F5B4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52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636" y="90"/>
      </p:cViewPr>
      <p:guideLst>
        <p:guide orient="horz" pos="3143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8048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3405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0713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83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4424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559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0214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3190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7367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9048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962B-27C0-48B8-B45F-E4E6DBD7A29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6340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64962B-27C0-48B8-B45F-E4E6DBD7A298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15C52-39B6-48D2-898F-64DE9A59E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1194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478971" y="1480457"/>
            <a:ext cx="5849258" cy="6230880"/>
            <a:chOff x="478971" y="1480457"/>
            <a:chExt cx="5849258" cy="6230880"/>
          </a:xfrm>
        </p:grpSpPr>
        <p:sp>
          <p:nvSpPr>
            <p:cNvPr id="4" name="이등변 삼각형 3"/>
            <p:cNvSpPr/>
            <p:nvPr/>
          </p:nvSpPr>
          <p:spPr>
            <a:xfrm rot="10800000">
              <a:off x="641959" y="1553227"/>
              <a:ext cx="5574082" cy="5674291"/>
            </a:xfrm>
            <a:prstGeom prst="triangle">
              <a:avLst/>
            </a:prstGeom>
            <a:solidFill>
              <a:srgbClr val="DEEE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98" t="28146" r="26180" b="20490"/>
            <a:stretch/>
          </p:blipFill>
          <p:spPr>
            <a:xfrm>
              <a:off x="478971" y="1480457"/>
              <a:ext cx="5849258" cy="5907314"/>
            </a:xfrm>
            <a:prstGeom prst="rect">
              <a:avLst/>
            </a:prstGeom>
          </p:spPr>
        </p:pic>
        <p:sp>
          <p:nvSpPr>
            <p:cNvPr id="5" name="타원 4"/>
            <p:cNvSpPr/>
            <p:nvPr/>
          </p:nvSpPr>
          <p:spPr>
            <a:xfrm>
              <a:off x="2945180" y="6743700"/>
              <a:ext cx="967637" cy="967637"/>
            </a:xfrm>
            <a:prstGeom prst="ellipse">
              <a:avLst/>
            </a:prstGeom>
            <a:solidFill>
              <a:srgbClr val="F9C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57037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641959" y="1553227"/>
            <a:ext cx="5574082" cy="6158110"/>
            <a:chOff x="641959" y="1553227"/>
            <a:chExt cx="5574082" cy="6158110"/>
          </a:xfrm>
        </p:grpSpPr>
        <p:sp>
          <p:nvSpPr>
            <p:cNvPr id="4" name="이등변 삼각형 3"/>
            <p:cNvSpPr/>
            <p:nvPr/>
          </p:nvSpPr>
          <p:spPr>
            <a:xfrm rot="10800000">
              <a:off x="641959" y="1553227"/>
              <a:ext cx="5574082" cy="5674291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타원 4"/>
            <p:cNvSpPr/>
            <p:nvPr/>
          </p:nvSpPr>
          <p:spPr>
            <a:xfrm>
              <a:off x="2945180" y="6743700"/>
              <a:ext cx="967637" cy="967637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58823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468128" y="795925"/>
            <a:ext cx="5921739" cy="6915412"/>
            <a:chOff x="468128" y="795925"/>
            <a:chExt cx="5921739" cy="6915412"/>
          </a:xfrm>
        </p:grpSpPr>
        <p:sp>
          <p:nvSpPr>
            <p:cNvPr id="4" name="이등변 삼각형 3"/>
            <p:cNvSpPr/>
            <p:nvPr/>
          </p:nvSpPr>
          <p:spPr>
            <a:xfrm rot="10800000">
              <a:off x="641959" y="1553227"/>
              <a:ext cx="5574082" cy="5674291"/>
            </a:xfrm>
            <a:prstGeom prst="triangl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1396" r="46209" b="14132"/>
            <a:stretch/>
          </p:blipFill>
          <p:spPr>
            <a:xfrm>
              <a:off x="468128" y="795925"/>
              <a:ext cx="5921739" cy="6134100"/>
            </a:xfrm>
            <a:prstGeom prst="rect">
              <a:avLst/>
            </a:prstGeom>
          </p:spPr>
        </p:pic>
        <p:sp>
          <p:nvSpPr>
            <p:cNvPr id="5" name="타원 4"/>
            <p:cNvSpPr/>
            <p:nvPr/>
          </p:nvSpPr>
          <p:spPr>
            <a:xfrm>
              <a:off x="2945180" y="6743700"/>
              <a:ext cx="967637" cy="96763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62930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그룹 37"/>
          <p:cNvGrpSpPr/>
          <p:nvPr/>
        </p:nvGrpSpPr>
        <p:grpSpPr>
          <a:xfrm>
            <a:off x="641959" y="1553227"/>
            <a:ext cx="5574082" cy="6158110"/>
            <a:chOff x="641959" y="1553227"/>
            <a:chExt cx="5574082" cy="6158110"/>
          </a:xfrm>
        </p:grpSpPr>
        <p:sp>
          <p:nvSpPr>
            <p:cNvPr id="4" name="이등변 삼각형 3"/>
            <p:cNvSpPr/>
            <p:nvPr/>
          </p:nvSpPr>
          <p:spPr>
            <a:xfrm rot="10800000">
              <a:off x="641959" y="1553227"/>
              <a:ext cx="5574082" cy="5674291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타원 4"/>
            <p:cNvSpPr/>
            <p:nvPr/>
          </p:nvSpPr>
          <p:spPr>
            <a:xfrm>
              <a:off x="2945180" y="6743700"/>
              <a:ext cx="967637" cy="96763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7" name="그룹 36"/>
            <p:cNvGrpSpPr/>
            <p:nvPr/>
          </p:nvGrpSpPr>
          <p:grpSpPr>
            <a:xfrm>
              <a:off x="1524000" y="1973502"/>
              <a:ext cx="4156212" cy="4286380"/>
              <a:chOff x="1524000" y="1973502"/>
              <a:chExt cx="4156212" cy="4286380"/>
            </a:xfrm>
            <a:solidFill>
              <a:schemeClr val="accent2">
                <a:lumMod val="60000"/>
                <a:lumOff val="40000"/>
              </a:schemeClr>
            </a:solidFill>
          </p:grpSpPr>
          <p:grpSp>
            <p:nvGrpSpPr>
              <p:cNvPr id="3" name="그룹 2"/>
              <p:cNvGrpSpPr/>
              <p:nvPr/>
            </p:nvGrpSpPr>
            <p:grpSpPr>
              <a:xfrm>
                <a:off x="1524000" y="1973502"/>
                <a:ext cx="4156212" cy="203200"/>
                <a:chOff x="1524000" y="1973502"/>
                <a:chExt cx="4156212" cy="203200"/>
              </a:xfrm>
              <a:grpFill/>
            </p:grpSpPr>
            <p:sp>
              <p:nvSpPr>
                <p:cNvPr id="2" name="타원 1"/>
                <p:cNvSpPr/>
                <p:nvPr/>
              </p:nvSpPr>
              <p:spPr>
                <a:xfrm>
                  <a:off x="1524000" y="1973502"/>
                  <a:ext cx="203200" cy="2032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" name="타원 7"/>
                <p:cNvSpPr/>
                <p:nvPr/>
              </p:nvSpPr>
              <p:spPr>
                <a:xfrm>
                  <a:off x="3500506" y="1973502"/>
                  <a:ext cx="203200" cy="2032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" name="타원 9"/>
                <p:cNvSpPr/>
                <p:nvPr/>
              </p:nvSpPr>
              <p:spPr>
                <a:xfrm>
                  <a:off x="5477012" y="1973502"/>
                  <a:ext cx="203200" cy="2032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2" name="그룹 11"/>
              <p:cNvGrpSpPr/>
              <p:nvPr/>
            </p:nvGrpSpPr>
            <p:grpSpPr>
              <a:xfrm>
                <a:off x="2349500" y="2762302"/>
                <a:ext cx="2350333" cy="203200"/>
                <a:chOff x="3329879" y="1973502"/>
                <a:chExt cx="2350333" cy="203200"/>
              </a:xfrm>
              <a:grpFill/>
            </p:grpSpPr>
            <p:sp>
              <p:nvSpPr>
                <p:cNvPr id="14" name="타원 13"/>
                <p:cNvSpPr/>
                <p:nvPr/>
              </p:nvSpPr>
              <p:spPr>
                <a:xfrm>
                  <a:off x="3329879" y="1973502"/>
                  <a:ext cx="203200" cy="2032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타원 14"/>
                <p:cNvSpPr/>
                <p:nvPr/>
              </p:nvSpPr>
              <p:spPr>
                <a:xfrm>
                  <a:off x="5477012" y="1973502"/>
                  <a:ext cx="203200" cy="2032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3" name="그룹 22"/>
              <p:cNvGrpSpPr/>
              <p:nvPr/>
            </p:nvGrpSpPr>
            <p:grpSpPr>
              <a:xfrm>
                <a:off x="2072864" y="3811710"/>
                <a:ext cx="2500802" cy="293810"/>
                <a:chOff x="1348964" y="1973502"/>
                <a:chExt cx="2500802" cy="293810"/>
              </a:xfrm>
              <a:grpFill/>
            </p:grpSpPr>
            <p:sp>
              <p:nvSpPr>
                <p:cNvPr id="24" name="타원 23"/>
                <p:cNvSpPr/>
                <p:nvPr/>
              </p:nvSpPr>
              <p:spPr>
                <a:xfrm>
                  <a:off x="1348964" y="1973502"/>
                  <a:ext cx="203200" cy="2032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" name="타원 24"/>
                <p:cNvSpPr/>
                <p:nvPr/>
              </p:nvSpPr>
              <p:spPr>
                <a:xfrm>
                  <a:off x="3646566" y="2064112"/>
                  <a:ext cx="203200" cy="2032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28" name="타원 27"/>
              <p:cNvSpPr/>
              <p:nvPr/>
            </p:nvSpPr>
            <p:spPr>
              <a:xfrm>
                <a:off x="3625860" y="4749800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1" name="타원 30"/>
              <p:cNvSpPr/>
              <p:nvPr/>
            </p:nvSpPr>
            <p:spPr>
              <a:xfrm>
                <a:off x="2621727" y="5267882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" name="타원 34"/>
              <p:cNvSpPr/>
              <p:nvPr/>
            </p:nvSpPr>
            <p:spPr>
              <a:xfrm>
                <a:off x="3617854" y="6056682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39" name="타원 38"/>
          <p:cNvSpPr/>
          <p:nvPr/>
        </p:nvSpPr>
        <p:spPr>
          <a:xfrm>
            <a:off x="3297306" y="3537312"/>
            <a:ext cx="203200" cy="2032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4624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641959" y="1553227"/>
            <a:ext cx="5574082" cy="6158110"/>
            <a:chOff x="641959" y="1553227"/>
            <a:chExt cx="5574082" cy="6158110"/>
          </a:xfrm>
        </p:grpSpPr>
        <p:sp>
          <p:nvSpPr>
            <p:cNvPr id="4" name="이등변 삼각형 3"/>
            <p:cNvSpPr/>
            <p:nvPr/>
          </p:nvSpPr>
          <p:spPr>
            <a:xfrm rot="10800000">
              <a:off x="641959" y="1553227"/>
              <a:ext cx="5574082" cy="5674291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타원 4"/>
            <p:cNvSpPr/>
            <p:nvPr/>
          </p:nvSpPr>
          <p:spPr>
            <a:xfrm>
              <a:off x="2945180" y="6743700"/>
              <a:ext cx="967637" cy="967637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332942" y="2234355"/>
            <a:ext cx="188705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9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어</a:t>
            </a:r>
            <a:endParaRPr lang="ko-KR" altLang="en-US" sz="19900" b="1" dirty="0">
              <a:solidFill>
                <a:schemeClr val="tx1">
                  <a:lumMod val="65000"/>
                  <a:lumOff val="35000"/>
                </a:schemeClr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47488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551144" y="1163355"/>
            <a:ext cx="6306856" cy="6547982"/>
            <a:chOff x="551144" y="1163355"/>
            <a:chExt cx="6306856" cy="6547982"/>
          </a:xfrm>
        </p:grpSpPr>
        <p:sp>
          <p:nvSpPr>
            <p:cNvPr id="4" name="이등변 삼각형 3"/>
            <p:cNvSpPr/>
            <p:nvPr/>
          </p:nvSpPr>
          <p:spPr>
            <a:xfrm rot="10800000">
              <a:off x="641959" y="1553227"/>
              <a:ext cx="5574082" cy="5674291"/>
            </a:xfrm>
            <a:prstGeom prst="triangle">
              <a:avLst/>
            </a:prstGeom>
            <a:solidFill>
              <a:srgbClr val="D9CE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254" r="42711" b="12846"/>
            <a:stretch/>
          </p:blipFill>
          <p:spPr>
            <a:xfrm>
              <a:off x="551144" y="1163355"/>
              <a:ext cx="6306856" cy="6210300"/>
            </a:xfrm>
            <a:prstGeom prst="rect">
              <a:avLst/>
            </a:prstGeom>
          </p:spPr>
        </p:pic>
        <p:sp>
          <p:nvSpPr>
            <p:cNvPr id="5" name="타원 4"/>
            <p:cNvSpPr/>
            <p:nvPr/>
          </p:nvSpPr>
          <p:spPr>
            <a:xfrm>
              <a:off x="2945180" y="6743700"/>
              <a:ext cx="967637" cy="967637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534362" y="2234355"/>
            <a:ext cx="1789272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9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린</a:t>
            </a:r>
            <a:endParaRPr lang="ko-KR" altLang="en-US" sz="19900" b="1" dirty="0">
              <a:solidFill>
                <a:schemeClr val="tx1">
                  <a:lumMod val="65000"/>
                  <a:lumOff val="35000"/>
                </a:schemeClr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55982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그룹 10"/>
          <p:cNvGrpSpPr/>
          <p:nvPr/>
        </p:nvGrpSpPr>
        <p:grpSpPr>
          <a:xfrm>
            <a:off x="641959" y="1553227"/>
            <a:ext cx="5574082" cy="6158110"/>
            <a:chOff x="641959" y="1553227"/>
            <a:chExt cx="5574082" cy="6158110"/>
          </a:xfrm>
        </p:grpSpPr>
        <p:grpSp>
          <p:nvGrpSpPr>
            <p:cNvPr id="7" name="그룹 6"/>
            <p:cNvGrpSpPr/>
            <p:nvPr/>
          </p:nvGrpSpPr>
          <p:grpSpPr>
            <a:xfrm>
              <a:off x="641959" y="1553227"/>
              <a:ext cx="5574082" cy="6158110"/>
              <a:chOff x="641959" y="1553227"/>
              <a:chExt cx="5574082" cy="6158110"/>
            </a:xfrm>
          </p:grpSpPr>
          <p:sp>
            <p:nvSpPr>
              <p:cNvPr id="4" name="이등변 삼각형 3"/>
              <p:cNvSpPr/>
              <p:nvPr/>
            </p:nvSpPr>
            <p:spPr>
              <a:xfrm rot="10800000">
                <a:off x="641959" y="1553227"/>
                <a:ext cx="5574082" cy="5674291"/>
              </a:xfrm>
              <a:prstGeom prst="triangle">
                <a:avLst/>
              </a:prstGeom>
              <a:solidFill>
                <a:srgbClr val="B2D8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" name="타원 4"/>
              <p:cNvSpPr/>
              <p:nvPr/>
            </p:nvSpPr>
            <p:spPr>
              <a:xfrm>
                <a:off x="2945180" y="6743700"/>
                <a:ext cx="967637" cy="967637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7" name="그룹 36"/>
              <p:cNvGrpSpPr/>
              <p:nvPr/>
            </p:nvGrpSpPr>
            <p:grpSpPr>
              <a:xfrm>
                <a:off x="1524000" y="1973502"/>
                <a:ext cx="4156212" cy="4286380"/>
                <a:chOff x="1524000" y="1973502"/>
                <a:chExt cx="4156212" cy="4286380"/>
              </a:xfrm>
              <a:solidFill>
                <a:schemeClr val="bg1"/>
              </a:solidFill>
            </p:grpSpPr>
            <p:grpSp>
              <p:nvGrpSpPr>
                <p:cNvPr id="3" name="그룹 2"/>
                <p:cNvGrpSpPr/>
                <p:nvPr/>
              </p:nvGrpSpPr>
              <p:grpSpPr>
                <a:xfrm>
                  <a:off x="1524000" y="1973502"/>
                  <a:ext cx="4156212" cy="203200"/>
                  <a:chOff x="1524000" y="1973502"/>
                  <a:chExt cx="4156212" cy="203200"/>
                </a:xfrm>
                <a:grpFill/>
              </p:grpSpPr>
              <p:sp>
                <p:nvSpPr>
                  <p:cNvPr id="2" name="타원 1"/>
                  <p:cNvSpPr/>
                  <p:nvPr/>
                </p:nvSpPr>
                <p:spPr>
                  <a:xfrm>
                    <a:off x="1524000" y="1973502"/>
                    <a:ext cx="203200" cy="2032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8" name="타원 7"/>
                  <p:cNvSpPr/>
                  <p:nvPr/>
                </p:nvSpPr>
                <p:spPr>
                  <a:xfrm>
                    <a:off x="3500506" y="1973502"/>
                    <a:ext cx="203200" cy="2032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0" name="타원 9"/>
                  <p:cNvSpPr/>
                  <p:nvPr/>
                </p:nvSpPr>
                <p:spPr>
                  <a:xfrm>
                    <a:off x="5477012" y="1973502"/>
                    <a:ext cx="203200" cy="2032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grpSp>
              <p:nvGrpSpPr>
                <p:cNvPr id="12" name="그룹 11"/>
                <p:cNvGrpSpPr/>
                <p:nvPr/>
              </p:nvGrpSpPr>
              <p:grpSpPr>
                <a:xfrm>
                  <a:off x="2349500" y="2762302"/>
                  <a:ext cx="2350333" cy="203200"/>
                  <a:chOff x="3329879" y="1973502"/>
                  <a:chExt cx="2350333" cy="203200"/>
                </a:xfrm>
                <a:grpFill/>
              </p:grpSpPr>
              <p:sp>
                <p:nvSpPr>
                  <p:cNvPr id="14" name="타원 13"/>
                  <p:cNvSpPr/>
                  <p:nvPr/>
                </p:nvSpPr>
                <p:spPr>
                  <a:xfrm>
                    <a:off x="3329879" y="1973502"/>
                    <a:ext cx="203200" cy="2032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5" name="타원 14"/>
                  <p:cNvSpPr/>
                  <p:nvPr/>
                </p:nvSpPr>
                <p:spPr>
                  <a:xfrm>
                    <a:off x="5477012" y="1973502"/>
                    <a:ext cx="203200" cy="2032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grpSp>
              <p:nvGrpSpPr>
                <p:cNvPr id="23" name="그룹 22"/>
                <p:cNvGrpSpPr/>
                <p:nvPr/>
              </p:nvGrpSpPr>
              <p:grpSpPr>
                <a:xfrm>
                  <a:off x="2072864" y="3811710"/>
                  <a:ext cx="2500802" cy="293810"/>
                  <a:chOff x="1348964" y="1973502"/>
                  <a:chExt cx="2500802" cy="293810"/>
                </a:xfrm>
                <a:grpFill/>
              </p:grpSpPr>
              <p:sp>
                <p:nvSpPr>
                  <p:cNvPr id="24" name="타원 23"/>
                  <p:cNvSpPr/>
                  <p:nvPr/>
                </p:nvSpPr>
                <p:spPr>
                  <a:xfrm>
                    <a:off x="1348964" y="1973502"/>
                    <a:ext cx="203200" cy="2032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5" name="타원 24"/>
                  <p:cNvSpPr/>
                  <p:nvPr/>
                </p:nvSpPr>
                <p:spPr>
                  <a:xfrm>
                    <a:off x="3646566" y="2064112"/>
                    <a:ext cx="203200" cy="2032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sp>
              <p:nvSpPr>
                <p:cNvPr id="28" name="타원 27"/>
                <p:cNvSpPr/>
                <p:nvPr/>
              </p:nvSpPr>
              <p:spPr>
                <a:xfrm>
                  <a:off x="3625860" y="4749800"/>
                  <a:ext cx="203200" cy="2032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타원 30"/>
                <p:cNvSpPr/>
                <p:nvPr/>
              </p:nvSpPr>
              <p:spPr>
                <a:xfrm>
                  <a:off x="2621727" y="5267882"/>
                  <a:ext cx="203200" cy="2032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타원 34"/>
                <p:cNvSpPr/>
                <p:nvPr/>
              </p:nvSpPr>
              <p:spPr>
                <a:xfrm>
                  <a:off x="3617854" y="6056682"/>
                  <a:ext cx="203200" cy="2032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21" name="타원 20"/>
            <p:cNvSpPr/>
            <p:nvPr/>
          </p:nvSpPr>
          <p:spPr>
            <a:xfrm>
              <a:off x="3297306" y="3537312"/>
              <a:ext cx="203200" cy="203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529232" y="2234355"/>
            <a:ext cx="1789272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99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이</a:t>
            </a:r>
            <a:endParaRPr lang="ko-KR" altLang="en-US" sz="19900" b="1" dirty="0">
              <a:solidFill>
                <a:schemeClr val="tx1">
                  <a:lumMod val="65000"/>
                  <a:lumOff val="35000"/>
                </a:schemeClr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06446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468128" y="795925"/>
            <a:ext cx="5921739" cy="6915412"/>
            <a:chOff x="468128" y="795925"/>
            <a:chExt cx="5921739" cy="6915412"/>
          </a:xfrm>
        </p:grpSpPr>
        <p:sp>
          <p:nvSpPr>
            <p:cNvPr id="4" name="이등변 삼각형 3"/>
            <p:cNvSpPr/>
            <p:nvPr/>
          </p:nvSpPr>
          <p:spPr>
            <a:xfrm rot="10800000">
              <a:off x="641959" y="1553227"/>
              <a:ext cx="5574082" cy="5674291"/>
            </a:xfrm>
            <a:prstGeom prst="triangle">
              <a:avLst/>
            </a:prstGeom>
            <a:solidFill>
              <a:srgbClr val="F9C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1396" r="46209" b="14132"/>
            <a:stretch/>
          </p:blipFill>
          <p:spPr>
            <a:xfrm>
              <a:off x="468128" y="795925"/>
              <a:ext cx="5921739" cy="6134100"/>
            </a:xfrm>
            <a:prstGeom prst="rect">
              <a:avLst/>
            </a:prstGeom>
          </p:spPr>
        </p:pic>
        <p:sp>
          <p:nvSpPr>
            <p:cNvPr id="5" name="타원 4"/>
            <p:cNvSpPr/>
            <p:nvPr/>
          </p:nvSpPr>
          <p:spPr>
            <a:xfrm>
              <a:off x="2945180" y="6743700"/>
              <a:ext cx="967637" cy="96763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523941" y="2234355"/>
            <a:ext cx="181011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9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집</a:t>
            </a:r>
            <a:endParaRPr lang="ko-KR" altLang="en-US" sz="19900" b="1" dirty="0">
              <a:solidFill>
                <a:schemeClr val="tx1">
                  <a:lumMod val="65000"/>
                  <a:lumOff val="35000"/>
                </a:schemeClr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34441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그룹 30"/>
          <p:cNvGrpSpPr/>
          <p:nvPr/>
        </p:nvGrpSpPr>
        <p:grpSpPr>
          <a:xfrm>
            <a:off x="641959" y="1553227"/>
            <a:ext cx="5574082" cy="6158110"/>
            <a:chOff x="641959" y="1553227"/>
            <a:chExt cx="5574082" cy="6158110"/>
          </a:xfrm>
        </p:grpSpPr>
        <p:sp>
          <p:nvSpPr>
            <p:cNvPr id="4" name="이등변 삼각형 3"/>
            <p:cNvSpPr/>
            <p:nvPr/>
          </p:nvSpPr>
          <p:spPr>
            <a:xfrm rot="10800000">
              <a:off x="641959" y="1553227"/>
              <a:ext cx="5574082" cy="5674291"/>
            </a:xfrm>
            <a:prstGeom prst="triangl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타원 4"/>
            <p:cNvSpPr/>
            <p:nvPr/>
          </p:nvSpPr>
          <p:spPr>
            <a:xfrm>
              <a:off x="2945180" y="6743700"/>
              <a:ext cx="967637" cy="96763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33978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666</TotalTime>
  <Words>4</Words>
  <Application>Microsoft Office PowerPoint</Application>
  <PresentationFormat>A4 용지(210x297mm)</PresentationFormat>
  <Paragraphs>4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5" baseType="lpstr">
      <vt:lpstr>온글잎 길벗나무</vt:lpstr>
      <vt:lpstr>Arial</vt:lpstr>
      <vt:lpstr>Calibri</vt:lpstr>
      <vt:lpstr>Calibri Light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이혜진</dc:creator>
  <cp:lastModifiedBy>이혜진</cp:lastModifiedBy>
  <cp:revision>36</cp:revision>
  <dcterms:created xsi:type="dcterms:W3CDTF">2025-03-26T01:02:06Z</dcterms:created>
  <dcterms:modified xsi:type="dcterms:W3CDTF">2025-04-09T01:43:59Z</dcterms:modified>
</cp:coreProperties>
</file>