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0" r:id="rId2"/>
    <p:sldId id="272" r:id="rId3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5D9F"/>
    <a:srgbClr val="FEF2D9"/>
    <a:srgbClr val="334087"/>
    <a:srgbClr val="51647F"/>
    <a:srgbClr val="FDD075"/>
    <a:srgbClr val="E63B65"/>
    <a:srgbClr val="245390"/>
    <a:srgbClr val="92E973"/>
    <a:srgbClr val="FEE7BA"/>
    <a:srgbClr val="FEE1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828" y="60"/>
      </p:cViewPr>
      <p:guideLst>
        <p:guide orient="horz" pos="2183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867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2042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9474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5267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0282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7960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412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94224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6059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0674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2918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0083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113"/>
          <a:stretch/>
        </p:blipFill>
        <p:spPr>
          <a:xfrm>
            <a:off x="6741541" y="1471851"/>
            <a:ext cx="2375517" cy="2788741"/>
          </a:xfrm>
          <a:prstGeom prst="rect">
            <a:avLst/>
          </a:prstGeom>
        </p:spPr>
      </p:pic>
      <p:grpSp>
        <p:nvGrpSpPr>
          <p:cNvPr id="34" name="그룹 33"/>
          <p:cNvGrpSpPr/>
          <p:nvPr/>
        </p:nvGrpSpPr>
        <p:grpSpPr>
          <a:xfrm>
            <a:off x="874714" y="740044"/>
            <a:ext cx="1759859" cy="1759859"/>
            <a:chOff x="5366655" y="593899"/>
            <a:chExt cx="2124841" cy="2124841"/>
          </a:xfrm>
        </p:grpSpPr>
        <p:sp>
          <p:nvSpPr>
            <p:cNvPr id="7" name="타원 6"/>
            <p:cNvSpPr/>
            <p:nvPr/>
          </p:nvSpPr>
          <p:spPr>
            <a:xfrm>
              <a:off x="5366655" y="593899"/>
              <a:ext cx="2124841" cy="2124841"/>
            </a:xfrm>
            <a:prstGeom prst="ellipse">
              <a:avLst/>
            </a:prstGeom>
            <a:solidFill>
              <a:srgbClr val="FDD0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3" name="그룹 12"/>
            <p:cNvGrpSpPr/>
            <p:nvPr/>
          </p:nvGrpSpPr>
          <p:grpSpPr>
            <a:xfrm>
              <a:off x="5370422" y="1052748"/>
              <a:ext cx="916979" cy="424729"/>
              <a:chOff x="1782877" y="1942169"/>
              <a:chExt cx="1933697" cy="895655"/>
            </a:xfrm>
            <a:solidFill>
              <a:srgbClr val="FEE7BA"/>
            </a:solidFill>
          </p:grpSpPr>
          <p:sp>
            <p:nvSpPr>
              <p:cNvPr id="8" name="모서리가 둥근 직사각형 7"/>
              <p:cNvSpPr/>
              <p:nvPr/>
            </p:nvSpPr>
            <p:spPr>
              <a:xfrm>
                <a:off x="2047060" y="1942169"/>
                <a:ext cx="1669514" cy="18168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" name="자유형 8"/>
              <p:cNvSpPr/>
              <p:nvPr/>
            </p:nvSpPr>
            <p:spPr>
              <a:xfrm>
                <a:off x="2345713" y="2123346"/>
                <a:ext cx="1005643" cy="181684"/>
              </a:xfrm>
              <a:custGeom>
                <a:avLst/>
                <a:gdLst>
                  <a:gd name="connsiteX0" fmla="*/ 902425 w 1434235"/>
                  <a:gd name="connsiteY0" fmla="*/ 0 h 259116"/>
                  <a:gd name="connsiteX1" fmla="*/ 1434235 w 1434235"/>
                  <a:gd name="connsiteY1" fmla="*/ 0 h 259116"/>
                  <a:gd name="connsiteX2" fmla="*/ 1304677 w 1434235"/>
                  <a:gd name="connsiteY2" fmla="*/ 129558 h 259116"/>
                  <a:gd name="connsiteX3" fmla="*/ 1434235 w 1434235"/>
                  <a:gd name="connsiteY3" fmla="*/ 259116 h 259116"/>
                  <a:gd name="connsiteX4" fmla="*/ 29243 w 1434235"/>
                  <a:gd name="connsiteY4" fmla="*/ 259116 h 259116"/>
                  <a:gd name="connsiteX5" fmla="*/ 0 w 1434235"/>
                  <a:gd name="connsiteY5" fmla="*/ 253212 h 259116"/>
                  <a:gd name="connsiteX6" fmla="*/ 873181 w 1434235"/>
                  <a:gd name="connsiteY6" fmla="*/ 253212 h 259116"/>
                  <a:gd name="connsiteX7" fmla="*/ 1002739 w 1434235"/>
                  <a:gd name="connsiteY7" fmla="*/ 123654 h 259116"/>
                  <a:gd name="connsiteX8" fmla="*/ 923611 w 1434235"/>
                  <a:gd name="connsiteY8" fmla="*/ 4277 h 259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34235" h="259116">
                    <a:moveTo>
                      <a:pt x="902425" y="0"/>
                    </a:moveTo>
                    <a:lnTo>
                      <a:pt x="1434235" y="0"/>
                    </a:lnTo>
                    <a:cubicBezTo>
                      <a:pt x="1362682" y="0"/>
                      <a:pt x="1304677" y="58005"/>
                      <a:pt x="1304677" y="129558"/>
                    </a:cubicBezTo>
                    <a:cubicBezTo>
                      <a:pt x="1304677" y="201111"/>
                      <a:pt x="1362682" y="259116"/>
                      <a:pt x="1434235" y="259116"/>
                    </a:cubicBezTo>
                    <a:lnTo>
                      <a:pt x="29243" y="259116"/>
                    </a:lnTo>
                    <a:lnTo>
                      <a:pt x="0" y="253212"/>
                    </a:lnTo>
                    <a:lnTo>
                      <a:pt x="873181" y="253212"/>
                    </a:lnTo>
                    <a:cubicBezTo>
                      <a:pt x="944734" y="253212"/>
                      <a:pt x="1002739" y="195207"/>
                      <a:pt x="1002739" y="123654"/>
                    </a:cubicBezTo>
                    <a:cubicBezTo>
                      <a:pt x="1002739" y="69989"/>
                      <a:pt x="970111" y="23945"/>
                      <a:pt x="923611" y="427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" name="모서리가 둥근 직사각형 9"/>
              <p:cNvSpPr/>
              <p:nvPr/>
            </p:nvSpPr>
            <p:spPr>
              <a:xfrm>
                <a:off x="1905885" y="2297859"/>
                <a:ext cx="1669514" cy="18168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" name="모서리가 둥근 직사각형 10"/>
              <p:cNvSpPr/>
              <p:nvPr/>
            </p:nvSpPr>
            <p:spPr>
              <a:xfrm>
                <a:off x="1782877" y="2656140"/>
                <a:ext cx="1443667" cy="18168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" name="자유형 11"/>
              <p:cNvSpPr/>
              <p:nvPr/>
            </p:nvSpPr>
            <p:spPr>
              <a:xfrm>
                <a:off x="1857687" y="2479684"/>
                <a:ext cx="1600413" cy="181684"/>
              </a:xfrm>
              <a:custGeom>
                <a:avLst/>
                <a:gdLst>
                  <a:gd name="connsiteX0" fmla="*/ 129558 w 2282488"/>
                  <a:gd name="connsiteY0" fmla="*/ 0 h 259116"/>
                  <a:gd name="connsiteX1" fmla="*/ 2251481 w 2282488"/>
                  <a:gd name="connsiteY1" fmla="*/ 0 h 259116"/>
                  <a:gd name="connsiteX2" fmla="*/ 2282488 w 2282488"/>
                  <a:gd name="connsiteY2" fmla="*/ 6260 h 259116"/>
                  <a:gd name="connsiteX3" fmla="*/ 1287784 w 2282488"/>
                  <a:gd name="connsiteY3" fmla="*/ 6260 h 259116"/>
                  <a:gd name="connsiteX4" fmla="*/ 1158226 w 2282488"/>
                  <a:gd name="connsiteY4" fmla="*/ 135818 h 259116"/>
                  <a:gd name="connsiteX5" fmla="*/ 1237354 w 2282488"/>
                  <a:gd name="connsiteY5" fmla="*/ 255195 h 259116"/>
                  <a:gd name="connsiteX6" fmla="*/ 1256777 w 2282488"/>
                  <a:gd name="connsiteY6" fmla="*/ 259116 h 259116"/>
                  <a:gd name="connsiteX7" fmla="*/ 129558 w 2282488"/>
                  <a:gd name="connsiteY7" fmla="*/ 259116 h 259116"/>
                  <a:gd name="connsiteX8" fmla="*/ 0 w 2282488"/>
                  <a:gd name="connsiteY8" fmla="*/ 129558 h 259116"/>
                  <a:gd name="connsiteX9" fmla="*/ 129558 w 2282488"/>
                  <a:gd name="connsiteY9" fmla="*/ 0 h 259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82488" h="259116">
                    <a:moveTo>
                      <a:pt x="129558" y="0"/>
                    </a:moveTo>
                    <a:lnTo>
                      <a:pt x="2251481" y="0"/>
                    </a:lnTo>
                    <a:lnTo>
                      <a:pt x="2282488" y="6260"/>
                    </a:lnTo>
                    <a:lnTo>
                      <a:pt x="1287784" y="6260"/>
                    </a:lnTo>
                    <a:cubicBezTo>
                      <a:pt x="1216231" y="6260"/>
                      <a:pt x="1158226" y="64265"/>
                      <a:pt x="1158226" y="135818"/>
                    </a:cubicBezTo>
                    <a:cubicBezTo>
                      <a:pt x="1158226" y="189483"/>
                      <a:pt x="1190854" y="235527"/>
                      <a:pt x="1237354" y="255195"/>
                    </a:cubicBezTo>
                    <a:lnTo>
                      <a:pt x="1256777" y="259116"/>
                    </a:lnTo>
                    <a:lnTo>
                      <a:pt x="129558" y="259116"/>
                    </a:lnTo>
                    <a:cubicBezTo>
                      <a:pt x="58005" y="259116"/>
                      <a:pt x="0" y="201111"/>
                      <a:pt x="0" y="129558"/>
                    </a:cubicBezTo>
                    <a:cubicBezTo>
                      <a:pt x="0" y="58005"/>
                      <a:pt x="58005" y="0"/>
                      <a:pt x="12955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20" name="타원 19"/>
            <p:cNvSpPr/>
            <p:nvPr/>
          </p:nvSpPr>
          <p:spPr>
            <a:xfrm>
              <a:off x="5366655" y="593899"/>
              <a:ext cx="2124840" cy="2124840"/>
            </a:xfrm>
            <a:prstGeom prst="ellipse">
              <a:avLst/>
            </a:prstGeom>
            <a:noFill/>
            <a:ln w="1016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693220" y="1148239"/>
            <a:ext cx="461536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9600" dirty="0" smtClean="0">
                <a:ln w="254000">
                  <a:solidFill>
                    <a:schemeClr val="tx1"/>
                  </a:solidFill>
                </a:ln>
                <a:solidFill>
                  <a:schemeClr val="bg1"/>
                </a:solidFill>
                <a:latin typeface="솔뫼 김대건 Medium" panose="02020603020101020101" pitchFamily="18" charset="-127"/>
                <a:ea typeface="솔뫼 김대건 Medium" panose="02020603020101020101" pitchFamily="18" charset="-127"/>
              </a:rPr>
              <a:t>풍성하고</a:t>
            </a:r>
            <a:endParaRPr lang="ko-KR" altLang="en-US" sz="9600" dirty="0">
              <a:ln w="254000">
                <a:solidFill>
                  <a:schemeClr val="tx1"/>
                </a:solidFill>
              </a:ln>
              <a:solidFill>
                <a:schemeClr val="bg1"/>
              </a:solidFill>
              <a:latin typeface="솔뫼 김대건 Medium" panose="02020603020101020101" pitchFamily="18" charset="-127"/>
              <a:ea typeface="솔뫼 김대건 Medium" panose="02020603020101020101" pitchFamily="18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29553" y="2262612"/>
            <a:ext cx="350769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9600" smtClean="0">
                <a:ln w="254000">
                  <a:solidFill>
                    <a:schemeClr val="tx1"/>
                  </a:solidFill>
                </a:ln>
                <a:solidFill>
                  <a:schemeClr val="bg1"/>
                </a:solidFill>
                <a:latin typeface="솔뫼 김대건 Medium" panose="02020603020101020101" pitchFamily="18" charset="-127"/>
                <a:ea typeface="솔뫼 김대건 Medium" panose="02020603020101020101" pitchFamily="18" charset="-127"/>
              </a:rPr>
              <a:t>넉넉한</a:t>
            </a:r>
            <a:endParaRPr lang="ko-KR" altLang="en-US" sz="9600" dirty="0">
              <a:ln w="254000">
                <a:solidFill>
                  <a:schemeClr val="tx1"/>
                </a:solidFill>
              </a:ln>
              <a:solidFill>
                <a:schemeClr val="bg1"/>
              </a:solidFill>
              <a:latin typeface="솔뫼 김대건 Medium" panose="02020603020101020101" pitchFamily="18" charset="-127"/>
              <a:ea typeface="솔뫼 김대건 Medium" panose="02020603020101020101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08222" y="3415740"/>
            <a:ext cx="358303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9600" dirty="0" smtClean="0">
                <a:ln w="254000">
                  <a:solidFill>
                    <a:schemeClr val="tx1"/>
                  </a:solidFill>
                </a:ln>
                <a:solidFill>
                  <a:schemeClr val="bg1"/>
                </a:solidFill>
                <a:latin typeface="솔뫼 김대건 Medium" panose="02020603020101020101" pitchFamily="18" charset="-127"/>
                <a:ea typeface="솔뫼 김대건 Medium" panose="02020603020101020101" pitchFamily="18" charset="-127"/>
              </a:rPr>
              <a:t>한가위</a:t>
            </a:r>
            <a:endParaRPr lang="ko-KR" altLang="en-US" sz="9600" dirty="0">
              <a:ln w="254000">
                <a:solidFill>
                  <a:schemeClr val="tx1"/>
                </a:solidFill>
              </a:ln>
              <a:solidFill>
                <a:schemeClr val="bg1"/>
              </a:solidFill>
              <a:latin typeface="솔뫼 김대건 Medium" panose="02020603020101020101" pitchFamily="18" charset="-127"/>
              <a:ea typeface="솔뫼 김대건 Medium" panose="02020603020101020101" pitchFamily="18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04854" y="3415740"/>
            <a:ext cx="459292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9600" dirty="0" smtClean="0">
                <a:ln w="254000">
                  <a:solidFill>
                    <a:schemeClr val="tx1"/>
                  </a:solidFill>
                </a:ln>
                <a:solidFill>
                  <a:schemeClr val="bg1"/>
                </a:solidFill>
                <a:latin typeface="솔뫼 김대건 Medium" panose="02020603020101020101" pitchFamily="18" charset="-127"/>
                <a:ea typeface="솔뫼 김대건 Medium" panose="02020603020101020101" pitchFamily="18" charset="-127"/>
              </a:rPr>
              <a:t>보내세요</a:t>
            </a:r>
            <a:endParaRPr lang="ko-KR" altLang="en-US" sz="9600" dirty="0">
              <a:ln w="254000">
                <a:solidFill>
                  <a:schemeClr val="tx1"/>
                </a:solidFill>
              </a:ln>
              <a:solidFill>
                <a:schemeClr val="bg1"/>
              </a:solidFill>
              <a:latin typeface="솔뫼 김대건 Medium" panose="02020603020101020101" pitchFamily="18" charset="-127"/>
              <a:ea typeface="솔뫼 김대건 Medium" panose="02020603020101020101" pitchFamily="18" charset="-127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98964" y="1148799"/>
            <a:ext cx="461536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9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솔뫼 김대건 Medium" panose="02020603020101020101" pitchFamily="18" charset="-127"/>
                <a:ea typeface="솔뫼 김대건 Medium" panose="02020603020101020101" pitchFamily="18" charset="-127"/>
              </a:rPr>
              <a:t>풍성</a:t>
            </a:r>
            <a:r>
              <a:rPr lang="ko-KR" altLang="en-US" sz="9600" dirty="0" smtClean="0">
                <a:solidFill>
                  <a:schemeClr val="bg1"/>
                </a:solidFill>
                <a:latin typeface="솔뫼 김대건 Medium" panose="02020603020101020101" pitchFamily="18" charset="-127"/>
                <a:ea typeface="솔뫼 김대건 Medium" panose="02020603020101020101" pitchFamily="18" charset="-127"/>
              </a:rPr>
              <a:t>하고</a:t>
            </a:r>
            <a:endParaRPr lang="ko-KR" altLang="en-US" sz="9600" dirty="0">
              <a:solidFill>
                <a:schemeClr val="bg1"/>
              </a:solidFill>
              <a:latin typeface="솔뫼 김대건 Medium" panose="02020603020101020101" pitchFamily="18" charset="-127"/>
              <a:ea typeface="솔뫼 김대건 Medium" panose="02020603020101020101" pitchFamily="18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35297" y="2263172"/>
            <a:ext cx="350769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96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솔뫼 김대건 Medium" panose="02020603020101020101" pitchFamily="18" charset="-127"/>
                <a:ea typeface="솔뫼 김대건 Medium" panose="02020603020101020101" pitchFamily="18" charset="-127"/>
              </a:rPr>
              <a:t>넉넉</a:t>
            </a:r>
            <a:r>
              <a:rPr lang="ko-KR" altLang="en-US" sz="9600" dirty="0" smtClean="0">
                <a:solidFill>
                  <a:schemeClr val="bg1"/>
                </a:solidFill>
                <a:latin typeface="솔뫼 김대건 Medium" panose="02020603020101020101" pitchFamily="18" charset="-127"/>
                <a:ea typeface="솔뫼 김대건 Medium" panose="02020603020101020101" pitchFamily="18" charset="-127"/>
              </a:rPr>
              <a:t>한</a:t>
            </a:r>
            <a:endParaRPr lang="ko-KR" altLang="en-US" sz="9600" dirty="0">
              <a:solidFill>
                <a:schemeClr val="bg1"/>
              </a:solidFill>
              <a:latin typeface="솔뫼 김대건 Medium" panose="02020603020101020101" pitchFamily="18" charset="-127"/>
              <a:ea typeface="솔뫼 김대건 Medium" panose="02020603020101020101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13966" y="3416300"/>
            <a:ext cx="358303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9600" dirty="0" smtClean="0">
                <a:solidFill>
                  <a:srgbClr val="FFC000"/>
                </a:solidFill>
                <a:latin typeface="솔뫼 김대건 Medium" panose="02020603020101020101" pitchFamily="18" charset="-127"/>
                <a:ea typeface="솔뫼 김대건 Medium" panose="02020603020101020101" pitchFamily="18" charset="-127"/>
              </a:rPr>
              <a:t>한가위</a:t>
            </a:r>
            <a:endParaRPr lang="ko-KR" altLang="en-US" sz="9600" dirty="0">
              <a:solidFill>
                <a:srgbClr val="FFC000"/>
              </a:solidFill>
              <a:latin typeface="솔뫼 김대건 Medium" panose="02020603020101020101" pitchFamily="18" charset="-127"/>
              <a:ea typeface="솔뫼 김대건 Medium" panose="02020603020101020101" pitchFamily="18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10598" y="3416300"/>
            <a:ext cx="459292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9600" dirty="0" smtClean="0">
                <a:solidFill>
                  <a:schemeClr val="bg1"/>
                </a:solidFill>
                <a:latin typeface="솔뫼 김대건 Medium" panose="02020603020101020101" pitchFamily="18" charset="-127"/>
                <a:ea typeface="솔뫼 김대건 Medium" panose="02020603020101020101" pitchFamily="18" charset="-127"/>
              </a:rPr>
              <a:t>보내세요</a:t>
            </a:r>
            <a:endParaRPr lang="ko-KR" altLang="en-US" sz="9600" dirty="0">
              <a:solidFill>
                <a:schemeClr val="bg1"/>
              </a:solidFill>
              <a:latin typeface="솔뫼 김대건 Medium" panose="02020603020101020101" pitchFamily="18" charset="-127"/>
              <a:ea typeface="솔뫼 김대건 Medium" panose="02020603020101020101" pitchFamily="18" charset="-127"/>
            </a:endParaRPr>
          </a:p>
        </p:txBody>
      </p:sp>
      <p:grpSp>
        <p:nvGrpSpPr>
          <p:cNvPr id="30" name="그룹 29"/>
          <p:cNvGrpSpPr/>
          <p:nvPr/>
        </p:nvGrpSpPr>
        <p:grpSpPr>
          <a:xfrm>
            <a:off x="1504950" y="4831785"/>
            <a:ext cx="7187081" cy="785912"/>
            <a:chOff x="1504950" y="4985400"/>
            <a:chExt cx="7187081" cy="710550"/>
          </a:xfrm>
        </p:grpSpPr>
        <p:sp>
          <p:nvSpPr>
            <p:cNvPr id="21" name="직사각형 20"/>
            <p:cNvSpPr/>
            <p:nvPr/>
          </p:nvSpPr>
          <p:spPr>
            <a:xfrm>
              <a:off x="1905000" y="4985400"/>
              <a:ext cx="6381750" cy="71055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갈매기형 수장 27"/>
            <p:cNvSpPr/>
            <p:nvPr/>
          </p:nvSpPr>
          <p:spPr>
            <a:xfrm>
              <a:off x="1504950" y="4985400"/>
              <a:ext cx="800100" cy="710550"/>
            </a:xfrm>
            <a:prstGeom prst="chevr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갈매기형 수장 28"/>
            <p:cNvSpPr/>
            <p:nvPr/>
          </p:nvSpPr>
          <p:spPr>
            <a:xfrm flipH="1">
              <a:off x="7891931" y="4985400"/>
              <a:ext cx="800100" cy="710550"/>
            </a:xfrm>
            <a:prstGeom prst="chevr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3719431" y="4873231"/>
            <a:ext cx="25362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4000" dirty="0" smtClean="0">
                <a:solidFill>
                  <a:schemeClr val="bg1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OOOO</a:t>
            </a:r>
            <a:r>
              <a:rPr lang="ko-KR" altLang="en-US" sz="4000" dirty="0" err="1" smtClean="0">
                <a:solidFill>
                  <a:schemeClr val="bg1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어린이집</a:t>
            </a:r>
            <a:endParaRPr lang="ko-KR" altLang="en-US" sz="4000" dirty="0">
              <a:solidFill>
                <a:schemeClr val="bg1"/>
              </a:solidFill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339679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그룹 33"/>
          <p:cNvGrpSpPr/>
          <p:nvPr/>
        </p:nvGrpSpPr>
        <p:grpSpPr>
          <a:xfrm>
            <a:off x="5994521" y="1053139"/>
            <a:ext cx="1934841" cy="1934841"/>
            <a:chOff x="5366655" y="593899"/>
            <a:chExt cx="2124841" cy="2124841"/>
          </a:xfrm>
        </p:grpSpPr>
        <p:sp>
          <p:nvSpPr>
            <p:cNvPr id="7" name="타원 6"/>
            <p:cNvSpPr/>
            <p:nvPr/>
          </p:nvSpPr>
          <p:spPr>
            <a:xfrm>
              <a:off x="5366655" y="593899"/>
              <a:ext cx="2124841" cy="2124841"/>
            </a:xfrm>
            <a:prstGeom prst="ellipse">
              <a:avLst/>
            </a:prstGeom>
            <a:solidFill>
              <a:srgbClr val="FDD0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솔뫼 김대건 Medium" panose="02020603020101020101" pitchFamily="18" charset="-127"/>
                <a:ea typeface="솔뫼 김대건 Medium" panose="02020603020101020101" pitchFamily="18" charset="-127"/>
              </a:endParaRPr>
            </a:p>
          </p:txBody>
        </p:sp>
        <p:grpSp>
          <p:nvGrpSpPr>
            <p:cNvPr id="13" name="그룹 12"/>
            <p:cNvGrpSpPr/>
            <p:nvPr/>
          </p:nvGrpSpPr>
          <p:grpSpPr>
            <a:xfrm>
              <a:off x="5370422" y="1052748"/>
              <a:ext cx="916979" cy="424729"/>
              <a:chOff x="1782877" y="1942169"/>
              <a:chExt cx="1933697" cy="895655"/>
            </a:xfrm>
            <a:solidFill>
              <a:srgbClr val="FEE7BA"/>
            </a:solidFill>
          </p:grpSpPr>
          <p:sp>
            <p:nvSpPr>
              <p:cNvPr id="8" name="모서리가 둥근 직사각형 7"/>
              <p:cNvSpPr/>
              <p:nvPr/>
            </p:nvSpPr>
            <p:spPr>
              <a:xfrm>
                <a:off x="2047060" y="1942169"/>
                <a:ext cx="1669514" cy="18168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솔뫼 김대건 Medium" panose="02020603020101020101" pitchFamily="18" charset="-127"/>
                  <a:ea typeface="솔뫼 김대건 Medium" panose="02020603020101020101" pitchFamily="18" charset="-127"/>
                </a:endParaRPr>
              </a:p>
            </p:txBody>
          </p:sp>
          <p:sp>
            <p:nvSpPr>
              <p:cNvPr id="9" name="자유형 8"/>
              <p:cNvSpPr/>
              <p:nvPr/>
            </p:nvSpPr>
            <p:spPr>
              <a:xfrm>
                <a:off x="2345713" y="2123346"/>
                <a:ext cx="1005643" cy="181684"/>
              </a:xfrm>
              <a:custGeom>
                <a:avLst/>
                <a:gdLst>
                  <a:gd name="connsiteX0" fmla="*/ 902425 w 1434235"/>
                  <a:gd name="connsiteY0" fmla="*/ 0 h 259116"/>
                  <a:gd name="connsiteX1" fmla="*/ 1434235 w 1434235"/>
                  <a:gd name="connsiteY1" fmla="*/ 0 h 259116"/>
                  <a:gd name="connsiteX2" fmla="*/ 1304677 w 1434235"/>
                  <a:gd name="connsiteY2" fmla="*/ 129558 h 259116"/>
                  <a:gd name="connsiteX3" fmla="*/ 1434235 w 1434235"/>
                  <a:gd name="connsiteY3" fmla="*/ 259116 h 259116"/>
                  <a:gd name="connsiteX4" fmla="*/ 29243 w 1434235"/>
                  <a:gd name="connsiteY4" fmla="*/ 259116 h 259116"/>
                  <a:gd name="connsiteX5" fmla="*/ 0 w 1434235"/>
                  <a:gd name="connsiteY5" fmla="*/ 253212 h 259116"/>
                  <a:gd name="connsiteX6" fmla="*/ 873181 w 1434235"/>
                  <a:gd name="connsiteY6" fmla="*/ 253212 h 259116"/>
                  <a:gd name="connsiteX7" fmla="*/ 1002739 w 1434235"/>
                  <a:gd name="connsiteY7" fmla="*/ 123654 h 259116"/>
                  <a:gd name="connsiteX8" fmla="*/ 923611 w 1434235"/>
                  <a:gd name="connsiteY8" fmla="*/ 4277 h 259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34235" h="259116">
                    <a:moveTo>
                      <a:pt x="902425" y="0"/>
                    </a:moveTo>
                    <a:lnTo>
                      <a:pt x="1434235" y="0"/>
                    </a:lnTo>
                    <a:cubicBezTo>
                      <a:pt x="1362682" y="0"/>
                      <a:pt x="1304677" y="58005"/>
                      <a:pt x="1304677" y="129558"/>
                    </a:cubicBezTo>
                    <a:cubicBezTo>
                      <a:pt x="1304677" y="201111"/>
                      <a:pt x="1362682" y="259116"/>
                      <a:pt x="1434235" y="259116"/>
                    </a:cubicBezTo>
                    <a:lnTo>
                      <a:pt x="29243" y="259116"/>
                    </a:lnTo>
                    <a:lnTo>
                      <a:pt x="0" y="253212"/>
                    </a:lnTo>
                    <a:lnTo>
                      <a:pt x="873181" y="253212"/>
                    </a:lnTo>
                    <a:cubicBezTo>
                      <a:pt x="944734" y="253212"/>
                      <a:pt x="1002739" y="195207"/>
                      <a:pt x="1002739" y="123654"/>
                    </a:cubicBezTo>
                    <a:cubicBezTo>
                      <a:pt x="1002739" y="69989"/>
                      <a:pt x="970111" y="23945"/>
                      <a:pt x="923611" y="427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솔뫼 김대건 Medium" panose="02020603020101020101" pitchFamily="18" charset="-127"/>
                  <a:ea typeface="솔뫼 김대건 Medium" panose="02020603020101020101" pitchFamily="18" charset="-127"/>
                </a:endParaRPr>
              </a:p>
            </p:txBody>
          </p:sp>
          <p:sp>
            <p:nvSpPr>
              <p:cNvPr id="10" name="모서리가 둥근 직사각형 9"/>
              <p:cNvSpPr/>
              <p:nvPr/>
            </p:nvSpPr>
            <p:spPr>
              <a:xfrm>
                <a:off x="1905885" y="2297859"/>
                <a:ext cx="1669514" cy="18168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솔뫼 김대건 Medium" panose="02020603020101020101" pitchFamily="18" charset="-127"/>
                  <a:ea typeface="솔뫼 김대건 Medium" panose="02020603020101020101" pitchFamily="18" charset="-127"/>
                </a:endParaRPr>
              </a:p>
            </p:txBody>
          </p:sp>
          <p:sp>
            <p:nvSpPr>
              <p:cNvPr id="11" name="모서리가 둥근 직사각형 10"/>
              <p:cNvSpPr/>
              <p:nvPr/>
            </p:nvSpPr>
            <p:spPr>
              <a:xfrm>
                <a:off x="1782877" y="2656140"/>
                <a:ext cx="1443667" cy="18168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솔뫼 김대건 Medium" panose="02020603020101020101" pitchFamily="18" charset="-127"/>
                  <a:ea typeface="솔뫼 김대건 Medium" panose="02020603020101020101" pitchFamily="18" charset="-127"/>
                </a:endParaRPr>
              </a:p>
            </p:txBody>
          </p:sp>
          <p:sp>
            <p:nvSpPr>
              <p:cNvPr id="12" name="자유형 11"/>
              <p:cNvSpPr/>
              <p:nvPr/>
            </p:nvSpPr>
            <p:spPr>
              <a:xfrm>
                <a:off x="1857687" y="2479684"/>
                <a:ext cx="1600413" cy="181684"/>
              </a:xfrm>
              <a:custGeom>
                <a:avLst/>
                <a:gdLst>
                  <a:gd name="connsiteX0" fmla="*/ 129558 w 2282488"/>
                  <a:gd name="connsiteY0" fmla="*/ 0 h 259116"/>
                  <a:gd name="connsiteX1" fmla="*/ 2251481 w 2282488"/>
                  <a:gd name="connsiteY1" fmla="*/ 0 h 259116"/>
                  <a:gd name="connsiteX2" fmla="*/ 2282488 w 2282488"/>
                  <a:gd name="connsiteY2" fmla="*/ 6260 h 259116"/>
                  <a:gd name="connsiteX3" fmla="*/ 1287784 w 2282488"/>
                  <a:gd name="connsiteY3" fmla="*/ 6260 h 259116"/>
                  <a:gd name="connsiteX4" fmla="*/ 1158226 w 2282488"/>
                  <a:gd name="connsiteY4" fmla="*/ 135818 h 259116"/>
                  <a:gd name="connsiteX5" fmla="*/ 1237354 w 2282488"/>
                  <a:gd name="connsiteY5" fmla="*/ 255195 h 259116"/>
                  <a:gd name="connsiteX6" fmla="*/ 1256777 w 2282488"/>
                  <a:gd name="connsiteY6" fmla="*/ 259116 h 259116"/>
                  <a:gd name="connsiteX7" fmla="*/ 129558 w 2282488"/>
                  <a:gd name="connsiteY7" fmla="*/ 259116 h 259116"/>
                  <a:gd name="connsiteX8" fmla="*/ 0 w 2282488"/>
                  <a:gd name="connsiteY8" fmla="*/ 129558 h 259116"/>
                  <a:gd name="connsiteX9" fmla="*/ 129558 w 2282488"/>
                  <a:gd name="connsiteY9" fmla="*/ 0 h 259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82488" h="259116">
                    <a:moveTo>
                      <a:pt x="129558" y="0"/>
                    </a:moveTo>
                    <a:lnTo>
                      <a:pt x="2251481" y="0"/>
                    </a:lnTo>
                    <a:lnTo>
                      <a:pt x="2282488" y="6260"/>
                    </a:lnTo>
                    <a:lnTo>
                      <a:pt x="1287784" y="6260"/>
                    </a:lnTo>
                    <a:cubicBezTo>
                      <a:pt x="1216231" y="6260"/>
                      <a:pt x="1158226" y="64265"/>
                      <a:pt x="1158226" y="135818"/>
                    </a:cubicBezTo>
                    <a:cubicBezTo>
                      <a:pt x="1158226" y="189483"/>
                      <a:pt x="1190854" y="235527"/>
                      <a:pt x="1237354" y="255195"/>
                    </a:cubicBezTo>
                    <a:lnTo>
                      <a:pt x="1256777" y="259116"/>
                    </a:lnTo>
                    <a:lnTo>
                      <a:pt x="129558" y="259116"/>
                    </a:lnTo>
                    <a:cubicBezTo>
                      <a:pt x="58005" y="259116"/>
                      <a:pt x="0" y="201111"/>
                      <a:pt x="0" y="129558"/>
                    </a:cubicBezTo>
                    <a:cubicBezTo>
                      <a:pt x="0" y="58005"/>
                      <a:pt x="58005" y="0"/>
                      <a:pt x="12955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솔뫼 김대건 Medium" panose="02020603020101020101" pitchFamily="18" charset="-127"/>
                  <a:ea typeface="솔뫼 김대건 Medium" panose="02020603020101020101" pitchFamily="18" charset="-127"/>
                </a:endParaRPr>
              </a:p>
            </p:txBody>
          </p:sp>
        </p:grpSp>
        <p:sp>
          <p:nvSpPr>
            <p:cNvPr id="20" name="타원 19"/>
            <p:cNvSpPr/>
            <p:nvPr/>
          </p:nvSpPr>
          <p:spPr>
            <a:xfrm>
              <a:off x="5366655" y="593899"/>
              <a:ext cx="2124840" cy="2124840"/>
            </a:xfrm>
            <a:prstGeom prst="ellipse">
              <a:avLst/>
            </a:prstGeom>
            <a:noFill/>
            <a:ln w="1016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솔뫼 김대건 Medium" panose="02020603020101020101" pitchFamily="18" charset="-127"/>
                <a:ea typeface="솔뫼 김대건 Medium" panose="02020603020101020101" pitchFamily="18" charset="-127"/>
              </a:endParaRPr>
            </a:p>
          </p:txBody>
        </p:sp>
      </p:grp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113"/>
          <a:stretch/>
        </p:blipFill>
        <p:spPr>
          <a:xfrm>
            <a:off x="6475009" y="1471851"/>
            <a:ext cx="2375517" cy="2788741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270534" y="1148239"/>
            <a:ext cx="461536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9600" dirty="0" smtClean="0">
                <a:ln w="254000">
                  <a:solidFill>
                    <a:schemeClr val="tx1"/>
                  </a:solidFill>
                </a:ln>
                <a:solidFill>
                  <a:schemeClr val="bg1"/>
                </a:solidFill>
                <a:latin typeface="솔뫼 김대건 Medium" panose="02020603020101020101" pitchFamily="18" charset="-127"/>
                <a:ea typeface="솔뫼 김대건 Medium" panose="02020603020101020101" pitchFamily="18" charset="-127"/>
              </a:rPr>
              <a:t>풍성하고</a:t>
            </a:r>
            <a:endParaRPr lang="ko-KR" altLang="en-US" sz="9600" dirty="0">
              <a:ln w="254000">
                <a:solidFill>
                  <a:schemeClr val="tx1"/>
                </a:solidFill>
              </a:ln>
              <a:solidFill>
                <a:schemeClr val="bg1"/>
              </a:solidFill>
              <a:latin typeface="솔뫼 김대건 Medium" panose="02020603020101020101" pitchFamily="18" charset="-127"/>
              <a:ea typeface="솔뫼 김대건 Medium" panose="02020603020101020101" pitchFamily="18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06867" y="2262612"/>
            <a:ext cx="350769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9600" smtClean="0">
                <a:ln w="254000">
                  <a:solidFill>
                    <a:schemeClr val="tx1"/>
                  </a:solidFill>
                </a:ln>
                <a:solidFill>
                  <a:schemeClr val="bg1"/>
                </a:solidFill>
                <a:latin typeface="솔뫼 김대건 Medium" panose="02020603020101020101" pitchFamily="18" charset="-127"/>
                <a:ea typeface="솔뫼 김대건 Medium" panose="02020603020101020101" pitchFamily="18" charset="-127"/>
              </a:rPr>
              <a:t>넉넉한</a:t>
            </a:r>
            <a:endParaRPr lang="ko-KR" altLang="en-US" sz="9600" dirty="0">
              <a:ln w="254000">
                <a:solidFill>
                  <a:schemeClr val="tx1"/>
                </a:solidFill>
              </a:ln>
              <a:solidFill>
                <a:schemeClr val="bg1"/>
              </a:solidFill>
              <a:latin typeface="솔뫼 김대건 Medium" panose="02020603020101020101" pitchFamily="18" charset="-127"/>
              <a:ea typeface="솔뫼 김대건 Medium" panose="02020603020101020101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08222" y="3415740"/>
            <a:ext cx="358303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9600" dirty="0" smtClean="0">
                <a:ln w="254000">
                  <a:solidFill>
                    <a:schemeClr val="tx1"/>
                  </a:solidFill>
                </a:ln>
                <a:solidFill>
                  <a:schemeClr val="bg1"/>
                </a:solidFill>
                <a:latin typeface="솔뫼 김대건 Medium" panose="02020603020101020101" pitchFamily="18" charset="-127"/>
                <a:ea typeface="솔뫼 김대건 Medium" panose="02020603020101020101" pitchFamily="18" charset="-127"/>
              </a:rPr>
              <a:t>한가위</a:t>
            </a:r>
            <a:endParaRPr lang="ko-KR" altLang="en-US" sz="9600" dirty="0">
              <a:ln w="254000">
                <a:solidFill>
                  <a:schemeClr val="tx1"/>
                </a:solidFill>
              </a:ln>
              <a:solidFill>
                <a:schemeClr val="bg1"/>
              </a:solidFill>
              <a:latin typeface="솔뫼 김대건 Medium" panose="02020603020101020101" pitchFamily="18" charset="-127"/>
              <a:ea typeface="솔뫼 김대건 Medium" panose="02020603020101020101" pitchFamily="18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04854" y="3415740"/>
            <a:ext cx="459292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9600" dirty="0" smtClean="0">
                <a:ln w="254000">
                  <a:solidFill>
                    <a:schemeClr val="tx1"/>
                  </a:solidFill>
                </a:ln>
                <a:solidFill>
                  <a:schemeClr val="bg1"/>
                </a:solidFill>
                <a:latin typeface="솔뫼 김대건 Medium" panose="02020603020101020101" pitchFamily="18" charset="-127"/>
                <a:ea typeface="솔뫼 김대건 Medium" panose="02020603020101020101" pitchFamily="18" charset="-127"/>
              </a:rPr>
              <a:t>보내세요</a:t>
            </a:r>
            <a:endParaRPr lang="ko-KR" altLang="en-US" sz="9600" dirty="0">
              <a:ln w="254000">
                <a:solidFill>
                  <a:schemeClr val="tx1"/>
                </a:solidFill>
              </a:ln>
              <a:solidFill>
                <a:schemeClr val="bg1"/>
              </a:solidFill>
              <a:latin typeface="솔뫼 김대건 Medium" panose="02020603020101020101" pitchFamily="18" charset="-127"/>
              <a:ea typeface="솔뫼 김대건 Medium" panose="02020603020101020101" pitchFamily="18" charset="-127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76278" y="1148799"/>
            <a:ext cx="461536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9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솔뫼 김대건 Medium" panose="02020603020101020101" pitchFamily="18" charset="-127"/>
                <a:ea typeface="솔뫼 김대건 Medium" panose="02020603020101020101" pitchFamily="18" charset="-127"/>
              </a:rPr>
              <a:t>풍성</a:t>
            </a:r>
            <a:r>
              <a:rPr lang="ko-KR" altLang="en-US" sz="9600" dirty="0" smtClean="0">
                <a:solidFill>
                  <a:schemeClr val="bg1"/>
                </a:solidFill>
                <a:latin typeface="솔뫼 김대건 Medium" panose="02020603020101020101" pitchFamily="18" charset="-127"/>
                <a:ea typeface="솔뫼 김대건 Medium" panose="02020603020101020101" pitchFamily="18" charset="-127"/>
              </a:rPr>
              <a:t>하고</a:t>
            </a:r>
            <a:endParaRPr lang="ko-KR" altLang="en-US" sz="9600" dirty="0">
              <a:solidFill>
                <a:schemeClr val="bg1"/>
              </a:solidFill>
              <a:latin typeface="솔뫼 김대건 Medium" panose="02020603020101020101" pitchFamily="18" charset="-127"/>
              <a:ea typeface="솔뫼 김대건 Medium" panose="02020603020101020101" pitchFamily="18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12611" y="2263172"/>
            <a:ext cx="350769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96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솔뫼 김대건 Medium" panose="02020603020101020101" pitchFamily="18" charset="-127"/>
                <a:ea typeface="솔뫼 김대건 Medium" panose="02020603020101020101" pitchFamily="18" charset="-127"/>
              </a:rPr>
              <a:t>넉넉</a:t>
            </a:r>
            <a:r>
              <a:rPr lang="ko-KR" altLang="en-US" sz="9600" dirty="0" smtClean="0">
                <a:solidFill>
                  <a:schemeClr val="bg1"/>
                </a:solidFill>
                <a:latin typeface="솔뫼 김대건 Medium" panose="02020603020101020101" pitchFamily="18" charset="-127"/>
                <a:ea typeface="솔뫼 김대건 Medium" panose="02020603020101020101" pitchFamily="18" charset="-127"/>
              </a:rPr>
              <a:t>한</a:t>
            </a:r>
            <a:endParaRPr lang="ko-KR" altLang="en-US" sz="9600" dirty="0">
              <a:solidFill>
                <a:schemeClr val="bg1"/>
              </a:solidFill>
              <a:latin typeface="솔뫼 김대건 Medium" panose="02020603020101020101" pitchFamily="18" charset="-127"/>
              <a:ea typeface="솔뫼 김대건 Medium" panose="02020603020101020101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13966" y="3416300"/>
            <a:ext cx="358303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9600" dirty="0" smtClean="0">
                <a:solidFill>
                  <a:srgbClr val="FFC000"/>
                </a:solidFill>
                <a:latin typeface="솔뫼 김대건 Medium" panose="02020603020101020101" pitchFamily="18" charset="-127"/>
                <a:ea typeface="솔뫼 김대건 Medium" panose="02020603020101020101" pitchFamily="18" charset="-127"/>
              </a:rPr>
              <a:t>한가위</a:t>
            </a:r>
            <a:endParaRPr lang="ko-KR" altLang="en-US" sz="9600" dirty="0">
              <a:solidFill>
                <a:srgbClr val="FFC000"/>
              </a:solidFill>
              <a:latin typeface="솔뫼 김대건 Medium" panose="02020603020101020101" pitchFamily="18" charset="-127"/>
              <a:ea typeface="솔뫼 김대건 Medium" panose="02020603020101020101" pitchFamily="18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10598" y="3416300"/>
            <a:ext cx="459292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9600" dirty="0" smtClean="0">
                <a:solidFill>
                  <a:schemeClr val="bg1"/>
                </a:solidFill>
                <a:latin typeface="솔뫼 김대건 Medium" panose="02020603020101020101" pitchFamily="18" charset="-127"/>
                <a:ea typeface="솔뫼 김대건 Medium" panose="02020603020101020101" pitchFamily="18" charset="-127"/>
              </a:rPr>
              <a:t>보내세요</a:t>
            </a:r>
            <a:endParaRPr lang="ko-KR" altLang="en-US" sz="9600" dirty="0">
              <a:solidFill>
                <a:schemeClr val="bg1"/>
              </a:solidFill>
              <a:latin typeface="솔뫼 김대건 Medium" panose="02020603020101020101" pitchFamily="18" charset="-127"/>
              <a:ea typeface="솔뫼 김대건 Medium" panose="02020603020101020101" pitchFamily="18" charset="-127"/>
            </a:endParaRPr>
          </a:p>
        </p:txBody>
      </p:sp>
      <p:grpSp>
        <p:nvGrpSpPr>
          <p:cNvPr id="28" name="그룹 27"/>
          <p:cNvGrpSpPr/>
          <p:nvPr/>
        </p:nvGrpSpPr>
        <p:grpSpPr>
          <a:xfrm>
            <a:off x="1504950" y="4831785"/>
            <a:ext cx="7187081" cy="785912"/>
            <a:chOff x="1504950" y="4985400"/>
            <a:chExt cx="7187081" cy="710550"/>
          </a:xfrm>
        </p:grpSpPr>
        <p:sp>
          <p:nvSpPr>
            <p:cNvPr id="29" name="직사각형 28"/>
            <p:cNvSpPr/>
            <p:nvPr/>
          </p:nvSpPr>
          <p:spPr>
            <a:xfrm>
              <a:off x="1905000" y="4985400"/>
              <a:ext cx="6381750" cy="71055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갈매기형 수장 29"/>
            <p:cNvSpPr/>
            <p:nvPr/>
          </p:nvSpPr>
          <p:spPr>
            <a:xfrm>
              <a:off x="1504950" y="4985400"/>
              <a:ext cx="800100" cy="710550"/>
            </a:xfrm>
            <a:prstGeom prst="chevr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갈매기형 수장 32"/>
            <p:cNvSpPr/>
            <p:nvPr/>
          </p:nvSpPr>
          <p:spPr>
            <a:xfrm flipH="1">
              <a:off x="7891931" y="4985400"/>
              <a:ext cx="800100" cy="710550"/>
            </a:xfrm>
            <a:prstGeom prst="chevr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3719431" y="4873231"/>
            <a:ext cx="25362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4000" dirty="0" smtClean="0">
                <a:solidFill>
                  <a:schemeClr val="bg1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OOOO</a:t>
            </a:r>
            <a:r>
              <a:rPr lang="ko-KR" altLang="en-US" sz="4000" dirty="0" err="1" smtClean="0">
                <a:solidFill>
                  <a:schemeClr val="bg1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어린이집</a:t>
            </a:r>
            <a:endParaRPr lang="ko-KR" altLang="en-US" sz="4000" dirty="0">
              <a:solidFill>
                <a:schemeClr val="bg1"/>
              </a:solidFill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706488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542</TotalTime>
  <Words>20</Words>
  <Application>Microsoft Office PowerPoint</Application>
  <PresentationFormat>A4 용지(210x297mm)</PresentationFormat>
  <Paragraphs>18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맑은 고딕</vt:lpstr>
      <vt:lpstr>솔뫼 김대건 Medium</vt:lpstr>
      <vt:lpstr>온글잎 길벗나무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이혜진</dc:creator>
  <cp:lastModifiedBy>망고</cp:lastModifiedBy>
  <cp:revision>36</cp:revision>
  <dcterms:created xsi:type="dcterms:W3CDTF">2025-06-05T01:38:54Z</dcterms:created>
  <dcterms:modified xsi:type="dcterms:W3CDTF">2025-09-14T06:25:26Z</dcterms:modified>
</cp:coreProperties>
</file>