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4" r:id="rId2"/>
    <p:sldId id="257" r:id="rId3"/>
    <p:sldId id="262" r:id="rId4"/>
    <p:sldId id="263" r:id="rId5"/>
    <p:sldId id="261" r:id="rId6"/>
    <p:sldId id="256" r:id="rId7"/>
    <p:sldId id="258" r:id="rId8"/>
    <p:sldId id="259" r:id="rId9"/>
    <p:sldId id="260" r:id="rId10"/>
  </p:sldIdLst>
  <p:sldSz cx="6858000" cy="9906000" type="A4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2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49013"/>
    <a:srgbClr val="5890E2"/>
    <a:srgbClr val="5D88E9"/>
    <a:srgbClr val="F8F8F8"/>
    <a:srgbClr val="7EB2FE"/>
    <a:srgbClr val="E6F6FE"/>
    <a:srgbClr val="BBA588"/>
    <a:srgbClr val="95C88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>
        <p:scale>
          <a:sx n="75" d="100"/>
          <a:sy n="75" d="100"/>
        </p:scale>
        <p:origin x="1758" y="-408"/>
      </p:cViewPr>
      <p:guideLst>
        <p:guide orient="horz" pos="312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ko-KR" altLang="en-US" smtClean="0"/>
              <a:t>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477A7B-9C9B-4357-AB23-8473358A09B5}" type="datetimeFigureOut">
              <a:rPr lang="ko-KR" altLang="en-US" smtClean="0"/>
              <a:t>2025-09-14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BD0171-2AA1-48FD-A648-A4B585E3721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173523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477A7B-9C9B-4357-AB23-8473358A09B5}" type="datetimeFigureOut">
              <a:rPr lang="ko-KR" altLang="en-US" smtClean="0"/>
              <a:t>2025-09-14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BD0171-2AA1-48FD-A648-A4B585E3721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275252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477A7B-9C9B-4357-AB23-8473358A09B5}" type="datetimeFigureOut">
              <a:rPr lang="ko-KR" altLang="en-US" smtClean="0"/>
              <a:t>2025-09-14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BD0171-2AA1-48FD-A648-A4B585E3721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085879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477A7B-9C9B-4357-AB23-8473358A09B5}" type="datetimeFigureOut">
              <a:rPr lang="ko-KR" altLang="en-US" smtClean="0"/>
              <a:t>2025-09-14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BD0171-2AA1-48FD-A648-A4B585E3721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366526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477A7B-9C9B-4357-AB23-8473358A09B5}" type="datetimeFigureOut">
              <a:rPr lang="ko-KR" altLang="en-US" smtClean="0"/>
              <a:t>2025-09-14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BD0171-2AA1-48FD-A648-A4B585E3721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812001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477A7B-9C9B-4357-AB23-8473358A09B5}" type="datetimeFigureOut">
              <a:rPr lang="ko-KR" altLang="en-US" smtClean="0"/>
              <a:t>2025-09-14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BD0171-2AA1-48FD-A648-A4B585E3721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743572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477A7B-9C9B-4357-AB23-8473358A09B5}" type="datetimeFigureOut">
              <a:rPr lang="ko-KR" altLang="en-US" smtClean="0"/>
              <a:t>2025-09-14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BD0171-2AA1-48FD-A648-A4B585E3721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105708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477A7B-9C9B-4357-AB23-8473358A09B5}" type="datetimeFigureOut">
              <a:rPr lang="ko-KR" altLang="en-US" smtClean="0"/>
              <a:t>2025-09-14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BD0171-2AA1-48FD-A648-A4B585E3721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208230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477A7B-9C9B-4357-AB23-8473358A09B5}" type="datetimeFigureOut">
              <a:rPr lang="ko-KR" altLang="en-US" smtClean="0"/>
              <a:t>2025-09-14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BD0171-2AA1-48FD-A648-A4B585E3721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778808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477A7B-9C9B-4357-AB23-8473358A09B5}" type="datetimeFigureOut">
              <a:rPr lang="ko-KR" altLang="en-US" smtClean="0"/>
              <a:t>2025-09-14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BD0171-2AA1-48FD-A648-A4B585E3721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732702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477A7B-9C9B-4357-AB23-8473358A09B5}" type="datetimeFigureOut">
              <a:rPr lang="ko-KR" altLang="en-US" smtClean="0"/>
              <a:t>2025-09-14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BD0171-2AA1-48FD-A648-A4B585E3721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638032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477A7B-9C9B-4357-AB23-8473358A09B5}" type="datetimeFigureOut">
              <a:rPr lang="ko-KR" altLang="en-US" smtClean="0"/>
              <a:t>2025-09-14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BD0171-2AA1-48FD-A648-A4B585E3721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390416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1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1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그림 1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923" y="3056979"/>
            <a:ext cx="6578154" cy="37920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67290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자유형 5"/>
          <p:cNvSpPr/>
          <p:nvPr/>
        </p:nvSpPr>
        <p:spPr>
          <a:xfrm>
            <a:off x="0" y="-1"/>
            <a:ext cx="6858000" cy="9906000"/>
          </a:xfrm>
          <a:custGeom>
            <a:avLst/>
            <a:gdLst>
              <a:gd name="connsiteX0" fmla="*/ 0 w 6845968"/>
              <a:gd name="connsiteY0" fmla="*/ 0 h 9906000"/>
              <a:gd name="connsiteX1" fmla="*/ 6845968 w 6845968"/>
              <a:gd name="connsiteY1" fmla="*/ 0 h 9906000"/>
              <a:gd name="connsiteX2" fmla="*/ 6845968 w 6845968"/>
              <a:gd name="connsiteY2" fmla="*/ 6472989 h 9906000"/>
              <a:gd name="connsiteX3" fmla="*/ 6845715 w 6845968"/>
              <a:gd name="connsiteY3" fmla="*/ 6472989 h 9906000"/>
              <a:gd name="connsiteX4" fmla="*/ 6845968 w 6845968"/>
              <a:gd name="connsiteY4" fmla="*/ 6483016 h 9906000"/>
              <a:gd name="connsiteX5" fmla="*/ 3422984 w 6845968"/>
              <a:gd name="connsiteY5" fmla="*/ 9906000 h 9906000"/>
              <a:gd name="connsiteX6" fmla="*/ 0 w 6845968"/>
              <a:gd name="connsiteY6" fmla="*/ 6483016 h 9906000"/>
              <a:gd name="connsiteX7" fmla="*/ 254 w 6845968"/>
              <a:gd name="connsiteY7" fmla="*/ 6472989 h 9906000"/>
              <a:gd name="connsiteX8" fmla="*/ 0 w 6845968"/>
              <a:gd name="connsiteY8" fmla="*/ 6472989 h 990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845968" h="9906000">
                <a:moveTo>
                  <a:pt x="0" y="0"/>
                </a:moveTo>
                <a:lnTo>
                  <a:pt x="6845968" y="0"/>
                </a:lnTo>
                <a:lnTo>
                  <a:pt x="6845968" y="6472989"/>
                </a:lnTo>
                <a:lnTo>
                  <a:pt x="6845715" y="6472989"/>
                </a:lnTo>
                <a:lnTo>
                  <a:pt x="6845968" y="6483016"/>
                </a:lnTo>
                <a:cubicBezTo>
                  <a:pt x="6845968" y="8373478"/>
                  <a:pt x="5313446" y="9906000"/>
                  <a:pt x="3422984" y="9906000"/>
                </a:cubicBezTo>
                <a:cubicBezTo>
                  <a:pt x="1532522" y="9906000"/>
                  <a:pt x="0" y="8373478"/>
                  <a:pt x="0" y="6483016"/>
                </a:cubicBezTo>
                <a:lnTo>
                  <a:pt x="254" y="6472989"/>
                </a:lnTo>
                <a:lnTo>
                  <a:pt x="0" y="6472989"/>
                </a:lnTo>
                <a:close/>
              </a:path>
            </a:pathLst>
          </a:custGeom>
          <a:solidFill>
            <a:srgbClr val="E6F6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3" name="자유형 32"/>
          <p:cNvSpPr/>
          <p:nvPr/>
        </p:nvSpPr>
        <p:spPr>
          <a:xfrm>
            <a:off x="3" y="7800016"/>
            <a:ext cx="6845949" cy="2091458"/>
          </a:xfrm>
          <a:custGeom>
            <a:avLst/>
            <a:gdLst>
              <a:gd name="connsiteX0" fmla="*/ 3428998 w 6845949"/>
              <a:gd name="connsiteY0" fmla="*/ 0 h 2091458"/>
              <a:gd name="connsiteX1" fmla="*/ 6755474 w 6845949"/>
              <a:gd name="connsiteY1" fmla="*/ 682474 h 2091458"/>
              <a:gd name="connsiteX2" fmla="*/ 6845949 w 6845949"/>
              <a:gd name="connsiteY2" fmla="*/ 731781 h 2091458"/>
              <a:gd name="connsiteX3" fmla="*/ 6845949 w 6845949"/>
              <a:gd name="connsiteY3" fmla="*/ 2091458 h 2091458"/>
              <a:gd name="connsiteX4" fmla="*/ 0 w 6845949"/>
              <a:gd name="connsiteY4" fmla="*/ 2091458 h 2091458"/>
              <a:gd name="connsiteX5" fmla="*/ 0 w 6845949"/>
              <a:gd name="connsiteY5" fmla="*/ 738347 h 2091458"/>
              <a:gd name="connsiteX6" fmla="*/ 102523 w 6845949"/>
              <a:gd name="connsiteY6" fmla="*/ 682474 h 2091458"/>
              <a:gd name="connsiteX7" fmla="*/ 3428998 w 6845949"/>
              <a:gd name="connsiteY7" fmla="*/ 0 h 20914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845949" h="2091458">
                <a:moveTo>
                  <a:pt x="3428998" y="0"/>
                </a:moveTo>
                <a:cubicBezTo>
                  <a:pt x="4728068" y="0"/>
                  <a:pt x="5904155" y="260807"/>
                  <a:pt x="6755474" y="682474"/>
                </a:cubicBezTo>
                <a:lnTo>
                  <a:pt x="6845949" y="731781"/>
                </a:lnTo>
                <a:lnTo>
                  <a:pt x="6845949" y="2091458"/>
                </a:lnTo>
                <a:lnTo>
                  <a:pt x="0" y="2091458"/>
                </a:lnTo>
                <a:lnTo>
                  <a:pt x="0" y="738347"/>
                </a:lnTo>
                <a:lnTo>
                  <a:pt x="102523" y="682474"/>
                </a:lnTo>
                <a:cubicBezTo>
                  <a:pt x="953842" y="260807"/>
                  <a:pt x="2129929" y="0"/>
                  <a:pt x="3428998" y="0"/>
                </a:cubicBezTo>
                <a:close/>
              </a:path>
            </a:pathLst>
          </a:custGeom>
          <a:solidFill>
            <a:srgbClr val="95C8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4" name="자유형 33"/>
          <p:cNvSpPr/>
          <p:nvPr/>
        </p:nvSpPr>
        <p:spPr>
          <a:xfrm>
            <a:off x="583729" y="8315295"/>
            <a:ext cx="5678491" cy="1631694"/>
          </a:xfrm>
          <a:custGeom>
            <a:avLst/>
            <a:gdLst>
              <a:gd name="connsiteX0" fmla="*/ 3428998 w 6845949"/>
              <a:gd name="connsiteY0" fmla="*/ 0 h 2091458"/>
              <a:gd name="connsiteX1" fmla="*/ 6755474 w 6845949"/>
              <a:gd name="connsiteY1" fmla="*/ 682474 h 2091458"/>
              <a:gd name="connsiteX2" fmla="*/ 6845949 w 6845949"/>
              <a:gd name="connsiteY2" fmla="*/ 731781 h 2091458"/>
              <a:gd name="connsiteX3" fmla="*/ 6845949 w 6845949"/>
              <a:gd name="connsiteY3" fmla="*/ 2091458 h 2091458"/>
              <a:gd name="connsiteX4" fmla="*/ 0 w 6845949"/>
              <a:gd name="connsiteY4" fmla="*/ 2091458 h 2091458"/>
              <a:gd name="connsiteX5" fmla="*/ 0 w 6845949"/>
              <a:gd name="connsiteY5" fmla="*/ 738347 h 2091458"/>
              <a:gd name="connsiteX6" fmla="*/ 102523 w 6845949"/>
              <a:gd name="connsiteY6" fmla="*/ 682474 h 2091458"/>
              <a:gd name="connsiteX7" fmla="*/ 3428998 w 6845949"/>
              <a:gd name="connsiteY7" fmla="*/ 0 h 20914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845949" h="2091458">
                <a:moveTo>
                  <a:pt x="3428998" y="0"/>
                </a:moveTo>
                <a:cubicBezTo>
                  <a:pt x="4728068" y="0"/>
                  <a:pt x="5904155" y="260807"/>
                  <a:pt x="6755474" y="682474"/>
                </a:cubicBezTo>
                <a:lnTo>
                  <a:pt x="6845949" y="731781"/>
                </a:lnTo>
                <a:lnTo>
                  <a:pt x="6845949" y="2091458"/>
                </a:lnTo>
                <a:lnTo>
                  <a:pt x="0" y="2091458"/>
                </a:lnTo>
                <a:lnTo>
                  <a:pt x="0" y="738347"/>
                </a:lnTo>
                <a:lnTo>
                  <a:pt x="102523" y="682474"/>
                </a:lnTo>
                <a:cubicBezTo>
                  <a:pt x="953842" y="260807"/>
                  <a:pt x="2129929" y="0"/>
                  <a:pt x="3428998" y="0"/>
                </a:cubicBezTo>
                <a:close/>
              </a:path>
            </a:pathLst>
          </a:custGeom>
          <a:solidFill>
            <a:srgbClr val="BBA588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자유형 8"/>
          <p:cNvSpPr/>
          <p:nvPr/>
        </p:nvSpPr>
        <p:spPr>
          <a:xfrm>
            <a:off x="0" y="6472989"/>
            <a:ext cx="6858000" cy="3433011"/>
          </a:xfrm>
          <a:custGeom>
            <a:avLst/>
            <a:gdLst>
              <a:gd name="connsiteX0" fmla="*/ 6845968 w 6845968"/>
              <a:gd name="connsiteY0" fmla="*/ 10027 h 3433011"/>
              <a:gd name="connsiteX1" fmla="*/ 6845968 w 6845968"/>
              <a:gd name="connsiteY1" fmla="*/ 3433011 h 3433011"/>
              <a:gd name="connsiteX2" fmla="*/ 3422984 w 6845968"/>
              <a:gd name="connsiteY2" fmla="*/ 3433011 h 3433011"/>
              <a:gd name="connsiteX3" fmla="*/ 6845968 w 6845968"/>
              <a:gd name="connsiteY3" fmla="*/ 10027 h 3433011"/>
              <a:gd name="connsiteX4" fmla="*/ 0 w 6845968"/>
              <a:gd name="connsiteY4" fmla="*/ 10027 h 3433011"/>
              <a:gd name="connsiteX5" fmla="*/ 3422984 w 6845968"/>
              <a:gd name="connsiteY5" fmla="*/ 3433011 h 3433011"/>
              <a:gd name="connsiteX6" fmla="*/ 0 w 6845968"/>
              <a:gd name="connsiteY6" fmla="*/ 3433011 h 3433011"/>
              <a:gd name="connsiteX7" fmla="*/ 6845715 w 6845968"/>
              <a:gd name="connsiteY7" fmla="*/ 0 h 3433011"/>
              <a:gd name="connsiteX8" fmla="*/ 6845968 w 6845968"/>
              <a:gd name="connsiteY8" fmla="*/ 0 h 3433011"/>
              <a:gd name="connsiteX9" fmla="*/ 6845968 w 6845968"/>
              <a:gd name="connsiteY9" fmla="*/ 10027 h 3433011"/>
              <a:gd name="connsiteX10" fmla="*/ 0 w 6845968"/>
              <a:gd name="connsiteY10" fmla="*/ 0 h 3433011"/>
              <a:gd name="connsiteX11" fmla="*/ 254 w 6845968"/>
              <a:gd name="connsiteY11" fmla="*/ 0 h 3433011"/>
              <a:gd name="connsiteX12" fmla="*/ 0 w 6845968"/>
              <a:gd name="connsiteY12" fmla="*/ 10027 h 34330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845968" h="3433011">
                <a:moveTo>
                  <a:pt x="6845968" y="10027"/>
                </a:moveTo>
                <a:lnTo>
                  <a:pt x="6845968" y="3433011"/>
                </a:lnTo>
                <a:lnTo>
                  <a:pt x="3422984" y="3433011"/>
                </a:lnTo>
                <a:cubicBezTo>
                  <a:pt x="5313446" y="3433011"/>
                  <a:pt x="6845968" y="1900489"/>
                  <a:pt x="6845968" y="10027"/>
                </a:cubicBezTo>
                <a:close/>
                <a:moveTo>
                  <a:pt x="0" y="10027"/>
                </a:moveTo>
                <a:cubicBezTo>
                  <a:pt x="0" y="1900489"/>
                  <a:pt x="1532522" y="3433011"/>
                  <a:pt x="3422984" y="3433011"/>
                </a:cubicBezTo>
                <a:lnTo>
                  <a:pt x="0" y="3433011"/>
                </a:lnTo>
                <a:close/>
                <a:moveTo>
                  <a:pt x="6845715" y="0"/>
                </a:moveTo>
                <a:lnTo>
                  <a:pt x="6845968" y="0"/>
                </a:lnTo>
                <a:lnTo>
                  <a:pt x="6845968" y="10027"/>
                </a:lnTo>
                <a:close/>
                <a:moveTo>
                  <a:pt x="0" y="0"/>
                </a:moveTo>
                <a:lnTo>
                  <a:pt x="254" y="0"/>
                </a:lnTo>
                <a:lnTo>
                  <a:pt x="0" y="1002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35" name="타원 34"/>
          <p:cNvSpPr/>
          <p:nvPr/>
        </p:nvSpPr>
        <p:spPr>
          <a:xfrm>
            <a:off x="464120" y="1414469"/>
            <a:ext cx="5929760" cy="592976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7" name="그림 3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482" y="0"/>
            <a:ext cx="6192762" cy="4644571"/>
          </a:xfrm>
          <a:prstGeom prst="rect">
            <a:avLst/>
          </a:prstGeom>
        </p:spPr>
      </p:pic>
      <p:pic>
        <p:nvPicPr>
          <p:cNvPr id="38" name="그림 3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053" t="16964" r="42127" b="44094"/>
          <a:stretch/>
        </p:blipFill>
        <p:spPr>
          <a:xfrm>
            <a:off x="4798153" y="958682"/>
            <a:ext cx="1602209" cy="1812334"/>
          </a:xfrm>
          <a:prstGeom prst="rect">
            <a:avLst/>
          </a:prstGeom>
        </p:spPr>
      </p:pic>
      <p:pic>
        <p:nvPicPr>
          <p:cNvPr id="43" name="그림 4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164" y="6372507"/>
            <a:ext cx="3943029" cy="2957272"/>
          </a:xfrm>
          <a:prstGeom prst="rect">
            <a:avLst/>
          </a:prstGeom>
        </p:spPr>
      </p:pic>
      <p:pic>
        <p:nvPicPr>
          <p:cNvPr id="44" name="그림 4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0851" y="6432000"/>
            <a:ext cx="3943029" cy="2957272"/>
          </a:xfrm>
          <a:prstGeom prst="rect">
            <a:avLst/>
          </a:prstGeom>
        </p:spPr>
      </p:pic>
      <p:sp>
        <p:nvSpPr>
          <p:cNvPr id="45" name="TextBox 44"/>
          <p:cNvSpPr txBox="1"/>
          <p:nvPr/>
        </p:nvSpPr>
        <p:spPr>
          <a:xfrm>
            <a:off x="1922819" y="1686304"/>
            <a:ext cx="3012363" cy="53860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34400" dirty="0" smtClean="0">
                <a:solidFill>
                  <a:srgbClr val="449013"/>
                </a:solidFill>
                <a:latin typeface="온글잎 길벗나무" panose="02000503000000000000" pitchFamily="2" charset="-127"/>
                <a:ea typeface="온글잎 길벗나무" panose="02000503000000000000" pitchFamily="2" charset="-127"/>
              </a:rPr>
              <a:t>신</a:t>
            </a:r>
            <a:endParaRPr lang="ko-KR" altLang="en-US" sz="34400" dirty="0">
              <a:solidFill>
                <a:srgbClr val="449013"/>
              </a:solidFill>
              <a:latin typeface="온글잎 길벗나무" panose="02000503000000000000" pitchFamily="2" charset="-127"/>
              <a:ea typeface="온글잎 길벗나무" panose="02000503000000000000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1872548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자유형 5"/>
          <p:cNvSpPr/>
          <p:nvPr/>
        </p:nvSpPr>
        <p:spPr>
          <a:xfrm>
            <a:off x="0" y="-1"/>
            <a:ext cx="6858000" cy="9906000"/>
          </a:xfrm>
          <a:custGeom>
            <a:avLst/>
            <a:gdLst>
              <a:gd name="connsiteX0" fmla="*/ 0 w 6845968"/>
              <a:gd name="connsiteY0" fmla="*/ 0 h 9906000"/>
              <a:gd name="connsiteX1" fmla="*/ 6845968 w 6845968"/>
              <a:gd name="connsiteY1" fmla="*/ 0 h 9906000"/>
              <a:gd name="connsiteX2" fmla="*/ 6845968 w 6845968"/>
              <a:gd name="connsiteY2" fmla="*/ 6472989 h 9906000"/>
              <a:gd name="connsiteX3" fmla="*/ 6845715 w 6845968"/>
              <a:gd name="connsiteY3" fmla="*/ 6472989 h 9906000"/>
              <a:gd name="connsiteX4" fmla="*/ 6845968 w 6845968"/>
              <a:gd name="connsiteY4" fmla="*/ 6483016 h 9906000"/>
              <a:gd name="connsiteX5" fmla="*/ 3422984 w 6845968"/>
              <a:gd name="connsiteY5" fmla="*/ 9906000 h 9906000"/>
              <a:gd name="connsiteX6" fmla="*/ 0 w 6845968"/>
              <a:gd name="connsiteY6" fmla="*/ 6483016 h 9906000"/>
              <a:gd name="connsiteX7" fmla="*/ 254 w 6845968"/>
              <a:gd name="connsiteY7" fmla="*/ 6472989 h 9906000"/>
              <a:gd name="connsiteX8" fmla="*/ 0 w 6845968"/>
              <a:gd name="connsiteY8" fmla="*/ 6472989 h 990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845968" h="9906000">
                <a:moveTo>
                  <a:pt x="0" y="0"/>
                </a:moveTo>
                <a:lnTo>
                  <a:pt x="6845968" y="0"/>
                </a:lnTo>
                <a:lnTo>
                  <a:pt x="6845968" y="6472989"/>
                </a:lnTo>
                <a:lnTo>
                  <a:pt x="6845715" y="6472989"/>
                </a:lnTo>
                <a:lnTo>
                  <a:pt x="6845968" y="6483016"/>
                </a:lnTo>
                <a:cubicBezTo>
                  <a:pt x="6845968" y="8373478"/>
                  <a:pt x="5313446" y="9906000"/>
                  <a:pt x="3422984" y="9906000"/>
                </a:cubicBezTo>
                <a:cubicBezTo>
                  <a:pt x="1532522" y="9906000"/>
                  <a:pt x="0" y="8373478"/>
                  <a:pt x="0" y="6483016"/>
                </a:cubicBezTo>
                <a:lnTo>
                  <a:pt x="254" y="6472989"/>
                </a:lnTo>
                <a:lnTo>
                  <a:pt x="0" y="6472989"/>
                </a:lnTo>
                <a:close/>
              </a:path>
            </a:pathLst>
          </a:custGeom>
          <a:solidFill>
            <a:srgbClr val="E6F6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3" name="자유형 32"/>
          <p:cNvSpPr/>
          <p:nvPr/>
        </p:nvSpPr>
        <p:spPr>
          <a:xfrm>
            <a:off x="3" y="7800016"/>
            <a:ext cx="6845949" cy="2091458"/>
          </a:xfrm>
          <a:custGeom>
            <a:avLst/>
            <a:gdLst>
              <a:gd name="connsiteX0" fmla="*/ 3428998 w 6845949"/>
              <a:gd name="connsiteY0" fmla="*/ 0 h 2091458"/>
              <a:gd name="connsiteX1" fmla="*/ 6755474 w 6845949"/>
              <a:gd name="connsiteY1" fmla="*/ 682474 h 2091458"/>
              <a:gd name="connsiteX2" fmla="*/ 6845949 w 6845949"/>
              <a:gd name="connsiteY2" fmla="*/ 731781 h 2091458"/>
              <a:gd name="connsiteX3" fmla="*/ 6845949 w 6845949"/>
              <a:gd name="connsiteY3" fmla="*/ 2091458 h 2091458"/>
              <a:gd name="connsiteX4" fmla="*/ 0 w 6845949"/>
              <a:gd name="connsiteY4" fmla="*/ 2091458 h 2091458"/>
              <a:gd name="connsiteX5" fmla="*/ 0 w 6845949"/>
              <a:gd name="connsiteY5" fmla="*/ 738347 h 2091458"/>
              <a:gd name="connsiteX6" fmla="*/ 102523 w 6845949"/>
              <a:gd name="connsiteY6" fmla="*/ 682474 h 2091458"/>
              <a:gd name="connsiteX7" fmla="*/ 3428998 w 6845949"/>
              <a:gd name="connsiteY7" fmla="*/ 0 h 20914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845949" h="2091458">
                <a:moveTo>
                  <a:pt x="3428998" y="0"/>
                </a:moveTo>
                <a:cubicBezTo>
                  <a:pt x="4728068" y="0"/>
                  <a:pt x="5904155" y="260807"/>
                  <a:pt x="6755474" y="682474"/>
                </a:cubicBezTo>
                <a:lnTo>
                  <a:pt x="6845949" y="731781"/>
                </a:lnTo>
                <a:lnTo>
                  <a:pt x="6845949" y="2091458"/>
                </a:lnTo>
                <a:lnTo>
                  <a:pt x="0" y="2091458"/>
                </a:lnTo>
                <a:lnTo>
                  <a:pt x="0" y="738347"/>
                </a:lnTo>
                <a:lnTo>
                  <a:pt x="102523" y="682474"/>
                </a:lnTo>
                <a:cubicBezTo>
                  <a:pt x="953842" y="260807"/>
                  <a:pt x="2129929" y="0"/>
                  <a:pt x="3428998" y="0"/>
                </a:cubicBezTo>
                <a:close/>
              </a:path>
            </a:pathLst>
          </a:custGeom>
          <a:solidFill>
            <a:srgbClr val="95C8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4" name="자유형 33"/>
          <p:cNvSpPr/>
          <p:nvPr/>
        </p:nvSpPr>
        <p:spPr>
          <a:xfrm>
            <a:off x="583729" y="8315295"/>
            <a:ext cx="5678491" cy="1631694"/>
          </a:xfrm>
          <a:custGeom>
            <a:avLst/>
            <a:gdLst>
              <a:gd name="connsiteX0" fmla="*/ 3428998 w 6845949"/>
              <a:gd name="connsiteY0" fmla="*/ 0 h 2091458"/>
              <a:gd name="connsiteX1" fmla="*/ 6755474 w 6845949"/>
              <a:gd name="connsiteY1" fmla="*/ 682474 h 2091458"/>
              <a:gd name="connsiteX2" fmla="*/ 6845949 w 6845949"/>
              <a:gd name="connsiteY2" fmla="*/ 731781 h 2091458"/>
              <a:gd name="connsiteX3" fmla="*/ 6845949 w 6845949"/>
              <a:gd name="connsiteY3" fmla="*/ 2091458 h 2091458"/>
              <a:gd name="connsiteX4" fmla="*/ 0 w 6845949"/>
              <a:gd name="connsiteY4" fmla="*/ 2091458 h 2091458"/>
              <a:gd name="connsiteX5" fmla="*/ 0 w 6845949"/>
              <a:gd name="connsiteY5" fmla="*/ 738347 h 2091458"/>
              <a:gd name="connsiteX6" fmla="*/ 102523 w 6845949"/>
              <a:gd name="connsiteY6" fmla="*/ 682474 h 2091458"/>
              <a:gd name="connsiteX7" fmla="*/ 3428998 w 6845949"/>
              <a:gd name="connsiteY7" fmla="*/ 0 h 20914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845949" h="2091458">
                <a:moveTo>
                  <a:pt x="3428998" y="0"/>
                </a:moveTo>
                <a:cubicBezTo>
                  <a:pt x="4728068" y="0"/>
                  <a:pt x="5904155" y="260807"/>
                  <a:pt x="6755474" y="682474"/>
                </a:cubicBezTo>
                <a:lnTo>
                  <a:pt x="6845949" y="731781"/>
                </a:lnTo>
                <a:lnTo>
                  <a:pt x="6845949" y="2091458"/>
                </a:lnTo>
                <a:lnTo>
                  <a:pt x="0" y="2091458"/>
                </a:lnTo>
                <a:lnTo>
                  <a:pt x="0" y="738347"/>
                </a:lnTo>
                <a:lnTo>
                  <a:pt x="102523" y="682474"/>
                </a:lnTo>
                <a:cubicBezTo>
                  <a:pt x="953842" y="260807"/>
                  <a:pt x="2129929" y="0"/>
                  <a:pt x="3428998" y="0"/>
                </a:cubicBezTo>
                <a:close/>
              </a:path>
            </a:pathLst>
          </a:custGeom>
          <a:solidFill>
            <a:srgbClr val="BBA588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자유형 8"/>
          <p:cNvSpPr/>
          <p:nvPr/>
        </p:nvSpPr>
        <p:spPr>
          <a:xfrm>
            <a:off x="0" y="6472989"/>
            <a:ext cx="6858000" cy="3433011"/>
          </a:xfrm>
          <a:custGeom>
            <a:avLst/>
            <a:gdLst>
              <a:gd name="connsiteX0" fmla="*/ 6845968 w 6845968"/>
              <a:gd name="connsiteY0" fmla="*/ 10027 h 3433011"/>
              <a:gd name="connsiteX1" fmla="*/ 6845968 w 6845968"/>
              <a:gd name="connsiteY1" fmla="*/ 3433011 h 3433011"/>
              <a:gd name="connsiteX2" fmla="*/ 3422984 w 6845968"/>
              <a:gd name="connsiteY2" fmla="*/ 3433011 h 3433011"/>
              <a:gd name="connsiteX3" fmla="*/ 6845968 w 6845968"/>
              <a:gd name="connsiteY3" fmla="*/ 10027 h 3433011"/>
              <a:gd name="connsiteX4" fmla="*/ 0 w 6845968"/>
              <a:gd name="connsiteY4" fmla="*/ 10027 h 3433011"/>
              <a:gd name="connsiteX5" fmla="*/ 3422984 w 6845968"/>
              <a:gd name="connsiteY5" fmla="*/ 3433011 h 3433011"/>
              <a:gd name="connsiteX6" fmla="*/ 0 w 6845968"/>
              <a:gd name="connsiteY6" fmla="*/ 3433011 h 3433011"/>
              <a:gd name="connsiteX7" fmla="*/ 6845715 w 6845968"/>
              <a:gd name="connsiteY7" fmla="*/ 0 h 3433011"/>
              <a:gd name="connsiteX8" fmla="*/ 6845968 w 6845968"/>
              <a:gd name="connsiteY8" fmla="*/ 0 h 3433011"/>
              <a:gd name="connsiteX9" fmla="*/ 6845968 w 6845968"/>
              <a:gd name="connsiteY9" fmla="*/ 10027 h 3433011"/>
              <a:gd name="connsiteX10" fmla="*/ 0 w 6845968"/>
              <a:gd name="connsiteY10" fmla="*/ 0 h 3433011"/>
              <a:gd name="connsiteX11" fmla="*/ 254 w 6845968"/>
              <a:gd name="connsiteY11" fmla="*/ 0 h 3433011"/>
              <a:gd name="connsiteX12" fmla="*/ 0 w 6845968"/>
              <a:gd name="connsiteY12" fmla="*/ 10027 h 34330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845968" h="3433011">
                <a:moveTo>
                  <a:pt x="6845968" y="10027"/>
                </a:moveTo>
                <a:lnTo>
                  <a:pt x="6845968" y="3433011"/>
                </a:lnTo>
                <a:lnTo>
                  <a:pt x="3422984" y="3433011"/>
                </a:lnTo>
                <a:cubicBezTo>
                  <a:pt x="5313446" y="3433011"/>
                  <a:pt x="6845968" y="1900489"/>
                  <a:pt x="6845968" y="10027"/>
                </a:cubicBezTo>
                <a:close/>
                <a:moveTo>
                  <a:pt x="0" y="10027"/>
                </a:moveTo>
                <a:cubicBezTo>
                  <a:pt x="0" y="1900489"/>
                  <a:pt x="1532522" y="3433011"/>
                  <a:pt x="3422984" y="3433011"/>
                </a:cubicBezTo>
                <a:lnTo>
                  <a:pt x="0" y="3433011"/>
                </a:lnTo>
                <a:close/>
                <a:moveTo>
                  <a:pt x="6845715" y="0"/>
                </a:moveTo>
                <a:lnTo>
                  <a:pt x="6845968" y="0"/>
                </a:lnTo>
                <a:lnTo>
                  <a:pt x="6845968" y="10027"/>
                </a:lnTo>
                <a:close/>
                <a:moveTo>
                  <a:pt x="0" y="0"/>
                </a:moveTo>
                <a:lnTo>
                  <a:pt x="254" y="0"/>
                </a:lnTo>
                <a:lnTo>
                  <a:pt x="0" y="1002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35" name="타원 34"/>
          <p:cNvSpPr/>
          <p:nvPr/>
        </p:nvSpPr>
        <p:spPr>
          <a:xfrm>
            <a:off x="464120" y="1414469"/>
            <a:ext cx="5929760" cy="592976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7" name="그림 3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482" y="0"/>
            <a:ext cx="6192762" cy="4644571"/>
          </a:xfrm>
          <a:prstGeom prst="rect">
            <a:avLst/>
          </a:prstGeom>
        </p:spPr>
      </p:pic>
      <p:pic>
        <p:nvPicPr>
          <p:cNvPr id="38" name="그림 3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053" t="16964" r="42127" b="44094"/>
          <a:stretch/>
        </p:blipFill>
        <p:spPr>
          <a:xfrm>
            <a:off x="4798153" y="958682"/>
            <a:ext cx="1602209" cy="1812334"/>
          </a:xfrm>
          <a:prstGeom prst="rect">
            <a:avLst/>
          </a:prstGeom>
        </p:spPr>
      </p:pic>
      <p:pic>
        <p:nvPicPr>
          <p:cNvPr id="43" name="그림 4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164" y="6372507"/>
            <a:ext cx="3943029" cy="2957272"/>
          </a:xfrm>
          <a:prstGeom prst="rect">
            <a:avLst/>
          </a:prstGeom>
        </p:spPr>
      </p:pic>
      <p:pic>
        <p:nvPicPr>
          <p:cNvPr id="44" name="그림 4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0851" y="6432000"/>
            <a:ext cx="3943029" cy="2957272"/>
          </a:xfrm>
          <a:prstGeom prst="rect">
            <a:avLst/>
          </a:prstGeom>
        </p:spPr>
      </p:pic>
      <p:sp>
        <p:nvSpPr>
          <p:cNvPr id="45" name="TextBox 44"/>
          <p:cNvSpPr txBox="1"/>
          <p:nvPr/>
        </p:nvSpPr>
        <p:spPr>
          <a:xfrm>
            <a:off x="1796983" y="1686304"/>
            <a:ext cx="3264035" cy="53860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34400" dirty="0" smtClean="0">
                <a:solidFill>
                  <a:srgbClr val="449013"/>
                </a:solidFill>
                <a:latin typeface="온글잎 길벗나무" panose="02000503000000000000" pitchFamily="2" charset="-127"/>
                <a:ea typeface="온글잎 길벗나무" panose="02000503000000000000" pitchFamily="2" charset="-127"/>
              </a:rPr>
              <a:t>나</a:t>
            </a:r>
            <a:endParaRPr lang="ko-KR" altLang="en-US" sz="34400" dirty="0">
              <a:solidFill>
                <a:srgbClr val="449013"/>
              </a:solidFill>
              <a:latin typeface="온글잎 길벗나무" panose="02000503000000000000" pitchFamily="2" charset="-127"/>
              <a:ea typeface="온글잎 길벗나무" panose="02000503000000000000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8063109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자유형 5"/>
          <p:cNvSpPr/>
          <p:nvPr/>
        </p:nvSpPr>
        <p:spPr>
          <a:xfrm>
            <a:off x="0" y="-1"/>
            <a:ext cx="6858000" cy="9906000"/>
          </a:xfrm>
          <a:custGeom>
            <a:avLst/>
            <a:gdLst>
              <a:gd name="connsiteX0" fmla="*/ 0 w 6845968"/>
              <a:gd name="connsiteY0" fmla="*/ 0 h 9906000"/>
              <a:gd name="connsiteX1" fmla="*/ 6845968 w 6845968"/>
              <a:gd name="connsiteY1" fmla="*/ 0 h 9906000"/>
              <a:gd name="connsiteX2" fmla="*/ 6845968 w 6845968"/>
              <a:gd name="connsiteY2" fmla="*/ 6472989 h 9906000"/>
              <a:gd name="connsiteX3" fmla="*/ 6845715 w 6845968"/>
              <a:gd name="connsiteY3" fmla="*/ 6472989 h 9906000"/>
              <a:gd name="connsiteX4" fmla="*/ 6845968 w 6845968"/>
              <a:gd name="connsiteY4" fmla="*/ 6483016 h 9906000"/>
              <a:gd name="connsiteX5" fmla="*/ 3422984 w 6845968"/>
              <a:gd name="connsiteY5" fmla="*/ 9906000 h 9906000"/>
              <a:gd name="connsiteX6" fmla="*/ 0 w 6845968"/>
              <a:gd name="connsiteY6" fmla="*/ 6483016 h 9906000"/>
              <a:gd name="connsiteX7" fmla="*/ 254 w 6845968"/>
              <a:gd name="connsiteY7" fmla="*/ 6472989 h 9906000"/>
              <a:gd name="connsiteX8" fmla="*/ 0 w 6845968"/>
              <a:gd name="connsiteY8" fmla="*/ 6472989 h 990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845968" h="9906000">
                <a:moveTo>
                  <a:pt x="0" y="0"/>
                </a:moveTo>
                <a:lnTo>
                  <a:pt x="6845968" y="0"/>
                </a:lnTo>
                <a:lnTo>
                  <a:pt x="6845968" y="6472989"/>
                </a:lnTo>
                <a:lnTo>
                  <a:pt x="6845715" y="6472989"/>
                </a:lnTo>
                <a:lnTo>
                  <a:pt x="6845968" y="6483016"/>
                </a:lnTo>
                <a:cubicBezTo>
                  <a:pt x="6845968" y="8373478"/>
                  <a:pt x="5313446" y="9906000"/>
                  <a:pt x="3422984" y="9906000"/>
                </a:cubicBezTo>
                <a:cubicBezTo>
                  <a:pt x="1532522" y="9906000"/>
                  <a:pt x="0" y="8373478"/>
                  <a:pt x="0" y="6483016"/>
                </a:cubicBezTo>
                <a:lnTo>
                  <a:pt x="254" y="6472989"/>
                </a:lnTo>
                <a:lnTo>
                  <a:pt x="0" y="6472989"/>
                </a:lnTo>
                <a:close/>
              </a:path>
            </a:pathLst>
          </a:custGeom>
          <a:solidFill>
            <a:srgbClr val="E6F6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3" name="자유형 32"/>
          <p:cNvSpPr/>
          <p:nvPr/>
        </p:nvSpPr>
        <p:spPr>
          <a:xfrm>
            <a:off x="3" y="7800016"/>
            <a:ext cx="6845949" cy="2091458"/>
          </a:xfrm>
          <a:custGeom>
            <a:avLst/>
            <a:gdLst>
              <a:gd name="connsiteX0" fmla="*/ 3428998 w 6845949"/>
              <a:gd name="connsiteY0" fmla="*/ 0 h 2091458"/>
              <a:gd name="connsiteX1" fmla="*/ 6755474 w 6845949"/>
              <a:gd name="connsiteY1" fmla="*/ 682474 h 2091458"/>
              <a:gd name="connsiteX2" fmla="*/ 6845949 w 6845949"/>
              <a:gd name="connsiteY2" fmla="*/ 731781 h 2091458"/>
              <a:gd name="connsiteX3" fmla="*/ 6845949 w 6845949"/>
              <a:gd name="connsiteY3" fmla="*/ 2091458 h 2091458"/>
              <a:gd name="connsiteX4" fmla="*/ 0 w 6845949"/>
              <a:gd name="connsiteY4" fmla="*/ 2091458 h 2091458"/>
              <a:gd name="connsiteX5" fmla="*/ 0 w 6845949"/>
              <a:gd name="connsiteY5" fmla="*/ 738347 h 2091458"/>
              <a:gd name="connsiteX6" fmla="*/ 102523 w 6845949"/>
              <a:gd name="connsiteY6" fmla="*/ 682474 h 2091458"/>
              <a:gd name="connsiteX7" fmla="*/ 3428998 w 6845949"/>
              <a:gd name="connsiteY7" fmla="*/ 0 h 20914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845949" h="2091458">
                <a:moveTo>
                  <a:pt x="3428998" y="0"/>
                </a:moveTo>
                <a:cubicBezTo>
                  <a:pt x="4728068" y="0"/>
                  <a:pt x="5904155" y="260807"/>
                  <a:pt x="6755474" y="682474"/>
                </a:cubicBezTo>
                <a:lnTo>
                  <a:pt x="6845949" y="731781"/>
                </a:lnTo>
                <a:lnTo>
                  <a:pt x="6845949" y="2091458"/>
                </a:lnTo>
                <a:lnTo>
                  <a:pt x="0" y="2091458"/>
                </a:lnTo>
                <a:lnTo>
                  <a:pt x="0" y="738347"/>
                </a:lnTo>
                <a:lnTo>
                  <a:pt x="102523" y="682474"/>
                </a:lnTo>
                <a:cubicBezTo>
                  <a:pt x="953842" y="260807"/>
                  <a:pt x="2129929" y="0"/>
                  <a:pt x="3428998" y="0"/>
                </a:cubicBezTo>
                <a:close/>
              </a:path>
            </a:pathLst>
          </a:custGeom>
          <a:solidFill>
            <a:srgbClr val="95C8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4" name="자유형 33"/>
          <p:cNvSpPr/>
          <p:nvPr/>
        </p:nvSpPr>
        <p:spPr>
          <a:xfrm>
            <a:off x="583729" y="8315295"/>
            <a:ext cx="5678491" cy="1631694"/>
          </a:xfrm>
          <a:custGeom>
            <a:avLst/>
            <a:gdLst>
              <a:gd name="connsiteX0" fmla="*/ 3428998 w 6845949"/>
              <a:gd name="connsiteY0" fmla="*/ 0 h 2091458"/>
              <a:gd name="connsiteX1" fmla="*/ 6755474 w 6845949"/>
              <a:gd name="connsiteY1" fmla="*/ 682474 h 2091458"/>
              <a:gd name="connsiteX2" fmla="*/ 6845949 w 6845949"/>
              <a:gd name="connsiteY2" fmla="*/ 731781 h 2091458"/>
              <a:gd name="connsiteX3" fmla="*/ 6845949 w 6845949"/>
              <a:gd name="connsiteY3" fmla="*/ 2091458 h 2091458"/>
              <a:gd name="connsiteX4" fmla="*/ 0 w 6845949"/>
              <a:gd name="connsiteY4" fmla="*/ 2091458 h 2091458"/>
              <a:gd name="connsiteX5" fmla="*/ 0 w 6845949"/>
              <a:gd name="connsiteY5" fmla="*/ 738347 h 2091458"/>
              <a:gd name="connsiteX6" fmla="*/ 102523 w 6845949"/>
              <a:gd name="connsiteY6" fmla="*/ 682474 h 2091458"/>
              <a:gd name="connsiteX7" fmla="*/ 3428998 w 6845949"/>
              <a:gd name="connsiteY7" fmla="*/ 0 h 20914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845949" h="2091458">
                <a:moveTo>
                  <a:pt x="3428998" y="0"/>
                </a:moveTo>
                <a:cubicBezTo>
                  <a:pt x="4728068" y="0"/>
                  <a:pt x="5904155" y="260807"/>
                  <a:pt x="6755474" y="682474"/>
                </a:cubicBezTo>
                <a:lnTo>
                  <a:pt x="6845949" y="731781"/>
                </a:lnTo>
                <a:lnTo>
                  <a:pt x="6845949" y="2091458"/>
                </a:lnTo>
                <a:lnTo>
                  <a:pt x="0" y="2091458"/>
                </a:lnTo>
                <a:lnTo>
                  <a:pt x="0" y="738347"/>
                </a:lnTo>
                <a:lnTo>
                  <a:pt x="102523" y="682474"/>
                </a:lnTo>
                <a:cubicBezTo>
                  <a:pt x="953842" y="260807"/>
                  <a:pt x="2129929" y="0"/>
                  <a:pt x="3428998" y="0"/>
                </a:cubicBezTo>
                <a:close/>
              </a:path>
            </a:pathLst>
          </a:custGeom>
          <a:solidFill>
            <a:srgbClr val="BBA588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자유형 8"/>
          <p:cNvSpPr/>
          <p:nvPr/>
        </p:nvSpPr>
        <p:spPr>
          <a:xfrm>
            <a:off x="0" y="6472989"/>
            <a:ext cx="6858000" cy="3433011"/>
          </a:xfrm>
          <a:custGeom>
            <a:avLst/>
            <a:gdLst>
              <a:gd name="connsiteX0" fmla="*/ 6845968 w 6845968"/>
              <a:gd name="connsiteY0" fmla="*/ 10027 h 3433011"/>
              <a:gd name="connsiteX1" fmla="*/ 6845968 w 6845968"/>
              <a:gd name="connsiteY1" fmla="*/ 3433011 h 3433011"/>
              <a:gd name="connsiteX2" fmla="*/ 3422984 w 6845968"/>
              <a:gd name="connsiteY2" fmla="*/ 3433011 h 3433011"/>
              <a:gd name="connsiteX3" fmla="*/ 6845968 w 6845968"/>
              <a:gd name="connsiteY3" fmla="*/ 10027 h 3433011"/>
              <a:gd name="connsiteX4" fmla="*/ 0 w 6845968"/>
              <a:gd name="connsiteY4" fmla="*/ 10027 h 3433011"/>
              <a:gd name="connsiteX5" fmla="*/ 3422984 w 6845968"/>
              <a:gd name="connsiteY5" fmla="*/ 3433011 h 3433011"/>
              <a:gd name="connsiteX6" fmla="*/ 0 w 6845968"/>
              <a:gd name="connsiteY6" fmla="*/ 3433011 h 3433011"/>
              <a:gd name="connsiteX7" fmla="*/ 6845715 w 6845968"/>
              <a:gd name="connsiteY7" fmla="*/ 0 h 3433011"/>
              <a:gd name="connsiteX8" fmla="*/ 6845968 w 6845968"/>
              <a:gd name="connsiteY8" fmla="*/ 0 h 3433011"/>
              <a:gd name="connsiteX9" fmla="*/ 6845968 w 6845968"/>
              <a:gd name="connsiteY9" fmla="*/ 10027 h 3433011"/>
              <a:gd name="connsiteX10" fmla="*/ 0 w 6845968"/>
              <a:gd name="connsiteY10" fmla="*/ 0 h 3433011"/>
              <a:gd name="connsiteX11" fmla="*/ 254 w 6845968"/>
              <a:gd name="connsiteY11" fmla="*/ 0 h 3433011"/>
              <a:gd name="connsiteX12" fmla="*/ 0 w 6845968"/>
              <a:gd name="connsiteY12" fmla="*/ 10027 h 34330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845968" h="3433011">
                <a:moveTo>
                  <a:pt x="6845968" y="10027"/>
                </a:moveTo>
                <a:lnTo>
                  <a:pt x="6845968" y="3433011"/>
                </a:lnTo>
                <a:lnTo>
                  <a:pt x="3422984" y="3433011"/>
                </a:lnTo>
                <a:cubicBezTo>
                  <a:pt x="5313446" y="3433011"/>
                  <a:pt x="6845968" y="1900489"/>
                  <a:pt x="6845968" y="10027"/>
                </a:cubicBezTo>
                <a:close/>
                <a:moveTo>
                  <a:pt x="0" y="10027"/>
                </a:moveTo>
                <a:cubicBezTo>
                  <a:pt x="0" y="1900489"/>
                  <a:pt x="1532522" y="3433011"/>
                  <a:pt x="3422984" y="3433011"/>
                </a:cubicBezTo>
                <a:lnTo>
                  <a:pt x="0" y="3433011"/>
                </a:lnTo>
                <a:close/>
                <a:moveTo>
                  <a:pt x="6845715" y="0"/>
                </a:moveTo>
                <a:lnTo>
                  <a:pt x="6845968" y="0"/>
                </a:lnTo>
                <a:lnTo>
                  <a:pt x="6845968" y="10027"/>
                </a:lnTo>
                <a:close/>
                <a:moveTo>
                  <a:pt x="0" y="0"/>
                </a:moveTo>
                <a:lnTo>
                  <a:pt x="254" y="0"/>
                </a:lnTo>
                <a:lnTo>
                  <a:pt x="0" y="1002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35" name="타원 34"/>
          <p:cNvSpPr/>
          <p:nvPr/>
        </p:nvSpPr>
        <p:spPr>
          <a:xfrm>
            <a:off x="464120" y="1414469"/>
            <a:ext cx="5929760" cy="592976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7" name="그림 3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482" y="0"/>
            <a:ext cx="6192762" cy="4644571"/>
          </a:xfrm>
          <a:prstGeom prst="rect">
            <a:avLst/>
          </a:prstGeom>
        </p:spPr>
      </p:pic>
      <p:pic>
        <p:nvPicPr>
          <p:cNvPr id="38" name="그림 3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053" t="16964" r="42127" b="44094"/>
          <a:stretch/>
        </p:blipFill>
        <p:spPr>
          <a:xfrm>
            <a:off x="4798153" y="958682"/>
            <a:ext cx="1602209" cy="1812334"/>
          </a:xfrm>
          <a:prstGeom prst="rect">
            <a:avLst/>
          </a:prstGeom>
        </p:spPr>
      </p:pic>
      <p:pic>
        <p:nvPicPr>
          <p:cNvPr id="43" name="그림 4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164" y="6372507"/>
            <a:ext cx="3943029" cy="2957272"/>
          </a:xfrm>
          <a:prstGeom prst="rect">
            <a:avLst/>
          </a:prstGeom>
        </p:spPr>
      </p:pic>
      <p:pic>
        <p:nvPicPr>
          <p:cNvPr id="44" name="그림 4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0851" y="6432000"/>
            <a:ext cx="3943029" cy="2957272"/>
          </a:xfrm>
          <a:prstGeom prst="rect">
            <a:avLst/>
          </a:prstGeom>
        </p:spPr>
      </p:pic>
      <p:sp>
        <p:nvSpPr>
          <p:cNvPr id="45" name="TextBox 44"/>
          <p:cNvSpPr txBox="1"/>
          <p:nvPr/>
        </p:nvSpPr>
        <p:spPr>
          <a:xfrm>
            <a:off x="2139224" y="1686304"/>
            <a:ext cx="2579552" cy="53860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34400" dirty="0" smtClean="0">
                <a:solidFill>
                  <a:srgbClr val="449013"/>
                </a:solidFill>
                <a:latin typeface="온글잎 길벗나무" panose="02000503000000000000" pitchFamily="2" charset="-127"/>
                <a:ea typeface="온글잎 길벗나무" panose="02000503000000000000" pitchFamily="2" charset="-127"/>
              </a:rPr>
              <a:t>는</a:t>
            </a:r>
            <a:endParaRPr lang="ko-KR" altLang="en-US" sz="34400" dirty="0">
              <a:solidFill>
                <a:srgbClr val="449013"/>
              </a:solidFill>
              <a:latin typeface="온글잎 길벗나무" panose="02000503000000000000" pitchFamily="2" charset="-127"/>
              <a:ea typeface="온글잎 길벗나무" panose="02000503000000000000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6300897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자유형 5"/>
          <p:cNvSpPr/>
          <p:nvPr/>
        </p:nvSpPr>
        <p:spPr>
          <a:xfrm>
            <a:off x="0" y="-1"/>
            <a:ext cx="6858000" cy="9906000"/>
          </a:xfrm>
          <a:custGeom>
            <a:avLst/>
            <a:gdLst>
              <a:gd name="connsiteX0" fmla="*/ 0 w 6845968"/>
              <a:gd name="connsiteY0" fmla="*/ 0 h 9906000"/>
              <a:gd name="connsiteX1" fmla="*/ 6845968 w 6845968"/>
              <a:gd name="connsiteY1" fmla="*/ 0 h 9906000"/>
              <a:gd name="connsiteX2" fmla="*/ 6845968 w 6845968"/>
              <a:gd name="connsiteY2" fmla="*/ 6472989 h 9906000"/>
              <a:gd name="connsiteX3" fmla="*/ 6845715 w 6845968"/>
              <a:gd name="connsiteY3" fmla="*/ 6472989 h 9906000"/>
              <a:gd name="connsiteX4" fmla="*/ 6845968 w 6845968"/>
              <a:gd name="connsiteY4" fmla="*/ 6483016 h 9906000"/>
              <a:gd name="connsiteX5" fmla="*/ 3422984 w 6845968"/>
              <a:gd name="connsiteY5" fmla="*/ 9906000 h 9906000"/>
              <a:gd name="connsiteX6" fmla="*/ 0 w 6845968"/>
              <a:gd name="connsiteY6" fmla="*/ 6483016 h 9906000"/>
              <a:gd name="connsiteX7" fmla="*/ 254 w 6845968"/>
              <a:gd name="connsiteY7" fmla="*/ 6472989 h 9906000"/>
              <a:gd name="connsiteX8" fmla="*/ 0 w 6845968"/>
              <a:gd name="connsiteY8" fmla="*/ 6472989 h 990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845968" h="9906000">
                <a:moveTo>
                  <a:pt x="0" y="0"/>
                </a:moveTo>
                <a:lnTo>
                  <a:pt x="6845968" y="0"/>
                </a:lnTo>
                <a:lnTo>
                  <a:pt x="6845968" y="6472989"/>
                </a:lnTo>
                <a:lnTo>
                  <a:pt x="6845715" y="6472989"/>
                </a:lnTo>
                <a:lnTo>
                  <a:pt x="6845968" y="6483016"/>
                </a:lnTo>
                <a:cubicBezTo>
                  <a:pt x="6845968" y="8373478"/>
                  <a:pt x="5313446" y="9906000"/>
                  <a:pt x="3422984" y="9906000"/>
                </a:cubicBezTo>
                <a:cubicBezTo>
                  <a:pt x="1532522" y="9906000"/>
                  <a:pt x="0" y="8373478"/>
                  <a:pt x="0" y="6483016"/>
                </a:cubicBezTo>
                <a:lnTo>
                  <a:pt x="254" y="6472989"/>
                </a:lnTo>
                <a:lnTo>
                  <a:pt x="0" y="6472989"/>
                </a:lnTo>
                <a:close/>
              </a:path>
            </a:pathLst>
          </a:custGeom>
          <a:solidFill>
            <a:srgbClr val="E6F6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3" name="자유형 32"/>
          <p:cNvSpPr/>
          <p:nvPr/>
        </p:nvSpPr>
        <p:spPr>
          <a:xfrm>
            <a:off x="3" y="7800016"/>
            <a:ext cx="6845949" cy="2091458"/>
          </a:xfrm>
          <a:custGeom>
            <a:avLst/>
            <a:gdLst>
              <a:gd name="connsiteX0" fmla="*/ 3428998 w 6845949"/>
              <a:gd name="connsiteY0" fmla="*/ 0 h 2091458"/>
              <a:gd name="connsiteX1" fmla="*/ 6755474 w 6845949"/>
              <a:gd name="connsiteY1" fmla="*/ 682474 h 2091458"/>
              <a:gd name="connsiteX2" fmla="*/ 6845949 w 6845949"/>
              <a:gd name="connsiteY2" fmla="*/ 731781 h 2091458"/>
              <a:gd name="connsiteX3" fmla="*/ 6845949 w 6845949"/>
              <a:gd name="connsiteY3" fmla="*/ 2091458 h 2091458"/>
              <a:gd name="connsiteX4" fmla="*/ 0 w 6845949"/>
              <a:gd name="connsiteY4" fmla="*/ 2091458 h 2091458"/>
              <a:gd name="connsiteX5" fmla="*/ 0 w 6845949"/>
              <a:gd name="connsiteY5" fmla="*/ 738347 h 2091458"/>
              <a:gd name="connsiteX6" fmla="*/ 102523 w 6845949"/>
              <a:gd name="connsiteY6" fmla="*/ 682474 h 2091458"/>
              <a:gd name="connsiteX7" fmla="*/ 3428998 w 6845949"/>
              <a:gd name="connsiteY7" fmla="*/ 0 h 20914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845949" h="2091458">
                <a:moveTo>
                  <a:pt x="3428998" y="0"/>
                </a:moveTo>
                <a:cubicBezTo>
                  <a:pt x="4728068" y="0"/>
                  <a:pt x="5904155" y="260807"/>
                  <a:pt x="6755474" y="682474"/>
                </a:cubicBezTo>
                <a:lnTo>
                  <a:pt x="6845949" y="731781"/>
                </a:lnTo>
                <a:lnTo>
                  <a:pt x="6845949" y="2091458"/>
                </a:lnTo>
                <a:lnTo>
                  <a:pt x="0" y="2091458"/>
                </a:lnTo>
                <a:lnTo>
                  <a:pt x="0" y="738347"/>
                </a:lnTo>
                <a:lnTo>
                  <a:pt x="102523" y="682474"/>
                </a:lnTo>
                <a:cubicBezTo>
                  <a:pt x="953842" y="260807"/>
                  <a:pt x="2129929" y="0"/>
                  <a:pt x="3428998" y="0"/>
                </a:cubicBezTo>
                <a:close/>
              </a:path>
            </a:pathLst>
          </a:custGeom>
          <a:solidFill>
            <a:srgbClr val="95C8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4" name="자유형 33"/>
          <p:cNvSpPr/>
          <p:nvPr/>
        </p:nvSpPr>
        <p:spPr>
          <a:xfrm>
            <a:off x="583729" y="8315295"/>
            <a:ext cx="5678491" cy="1631694"/>
          </a:xfrm>
          <a:custGeom>
            <a:avLst/>
            <a:gdLst>
              <a:gd name="connsiteX0" fmla="*/ 3428998 w 6845949"/>
              <a:gd name="connsiteY0" fmla="*/ 0 h 2091458"/>
              <a:gd name="connsiteX1" fmla="*/ 6755474 w 6845949"/>
              <a:gd name="connsiteY1" fmla="*/ 682474 h 2091458"/>
              <a:gd name="connsiteX2" fmla="*/ 6845949 w 6845949"/>
              <a:gd name="connsiteY2" fmla="*/ 731781 h 2091458"/>
              <a:gd name="connsiteX3" fmla="*/ 6845949 w 6845949"/>
              <a:gd name="connsiteY3" fmla="*/ 2091458 h 2091458"/>
              <a:gd name="connsiteX4" fmla="*/ 0 w 6845949"/>
              <a:gd name="connsiteY4" fmla="*/ 2091458 h 2091458"/>
              <a:gd name="connsiteX5" fmla="*/ 0 w 6845949"/>
              <a:gd name="connsiteY5" fmla="*/ 738347 h 2091458"/>
              <a:gd name="connsiteX6" fmla="*/ 102523 w 6845949"/>
              <a:gd name="connsiteY6" fmla="*/ 682474 h 2091458"/>
              <a:gd name="connsiteX7" fmla="*/ 3428998 w 6845949"/>
              <a:gd name="connsiteY7" fmla="*/ 0 h 20914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845949" h="2091458">
                <a:moveTo>
                  <a:pt x="3428998" y="0"/>
                </a:moveTo>
                <a:cubicBezTo>
                  <a:pt x="4728068" y="0"/>
                  <a:pt x="5904155" y="260807"/>
                  <a:pt x="6755474" y="682474"/>
                </a:cubicBezTo>
                <a:lnTo>
                  <a:pt x="6845949" y="731781"/>
                </a:lnTo>
                <a:lnTo>
                  <a:pt x="6845949" y="2091458"/>
                </a:lnTo>
                <a:lnTo>
                  <a:pt x="0" y="2091458"/>
                </a:lnTo>
                <a:lnTo>
                  <a:pt x="0" y="738347"/>
                </a:lnTo>
                <a:lnTo>
                  <a:pt x="102523" y="682474"/>
                </a:lnTo>
                <a:cubicBezTo>
                  <a:pt x="953842" y="260807"/>
                  <a:pt x="2129929" y="0"/>
                  <a:pt x="3428998" y="0"/>
                </a:cubicBezTo>
                <a:close/>
              </a:path>
            </a:pathLst>
          </a:custGeom>
          <a:solidFill>
            <a:srgbClr val="BBA588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자유형 8"/>
          <p:cNvSpPr/>
          <p:nvPr/>
        </p:nvSpPr>
        <p:spPr>
          <a:xfrm>
            <a:off x="0" y="6472989"/>
            <a:ext cx="6858000" cy="3433011"/>
          </a:xfrm>
          <a:custGeom>
            <a:avLst/>
            <a:gdLst>
              <a:gd name="connsiteX0" fmla="*/ 6845968 w 6845968"/>
              <a:gd name="connsiteY0" fmla="*/ 10027 h 3433011"/>
              <a:gd name="connsiteX1" fmla="*/ 6845968 w 6845968"/>
              <a:gd name="connsiteY1" fmla="*/ 3433011 h 3433011"/>
              <a:gd name="connsiteX2" fmla="*/ 3422984 w 6845968"/>
              <a:gd name="connsiteY2" fmla="*/ 3433011 h 3433011"/>
              <a:gd name="connsiteX3" fmla="*/ 6845968 w 6845968"/>
              <a:gd name="connsiteY3" fmla="*/ 10027 h 3433011"/>
              <a:gd name="connsiteX4" fmla="*/ 0 w 6845968"/>
              <a:gd name="connsiteY4" fmla="*/ 10027 h 3433011"/>
              <a:gd name="connsiteX5" fmla="*/ 3422984 w 6845968"/>
              <a:gd name="connsiteY5" fmla="*/ 3433011 h 3433011"/>
              <a:gd name="connsiteX6" fmla="*/ 0 w 6845968"/>
              <a:gd name="connsiteY6" fmla="*/ 3433011 h 3433011"/>
              <a:gd name="connsiteX7" fmla="*/ 6845715 w 6845968"/>
              <a:gd name="connsiteY7" fmla="*/ 0 h 3433011"/>
              <a:gd name="connsiteX8" fmla="*/ 6845968 w 6845968"/>
              <a:gd name="connsiteY8" fmla="*/ 0 h 3433011"/>
              <a:gd name="connsiteX9" fmla="*/ 6845968 w 6845968"/>
              <a:gd name="connsiteY9" fmla="*/ 10027 h 3433011"/>
              <a:gd name="connsiteX10" fmla="*/ 0 w 6845968"/>
              <a:gd name="connsiteY10" fmla="*/ 0 h 3433011"/>
              <a:gd name="connsiteX11" fmla="*/ 254 w 6845968"/>
              <a:gd name="connsiteY11" fmla="*/ 0 h 3433011"/>
              <a:gd name="connsiteX12" fmla="*/ 0 w 6845968"/>
              <a:gd name="connsiteY12" fmla="*/ 10027 h 34330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845968" h="3433011">
                <a:moveTo>
                  <a:pt x="6845968" y="10027"/>
                </a:moveTo>
                <a:lnTo>
                  <a:pt x="6845968" y="3433011"/>
                </a:lnTo>
                <a:lnTo>
                  <a:pt x="3422984" y="3433011"/>
                </a:lnTo>
                <a:cubicBezTo>
                  <a:pt x="5313446" y="3433011"/>
                  <a:pt x="6845968" y="1900489"/>
                  <a:pt x="6845968" y="10027"/>
                </a:cubicBezTo>
                <a:close/>
                <a:moveTo>
                  <a:pt x="0" y="10027"/>
                </a:moveTo>
                <a:cubicBezTo>
                  <a:pt x="0" y="1900489"/>
                  <a:pt x="1532522" y="3433011"/>
                  <a:pt x="3422984" y="3433011"/>
                </a:cubicBezTo>
                <a:lnTo>
                  <a:pt x="0" y="3433011"/>
                </a:lnTo>
                <a:close/>
                <a:moveTo>
                  <a:pt x="6845715" y="0"/>
                </a:moveTo>
                <a:lnTo>
                  <a:pt x="6845968" y="0"/>
                </a:lnTo>
                <a:lnTo>
                  <a:pt x="6845968" y="10027"/>
                </a:lnTo>
                <a:close/>
                <a:moveTo>
                  <a:pt x="0" y="0"/>
                </a:moveTo>
                <a:lnTo>
                  <a:pt x="254" y="0"/>
                </a:lnTo>
                <a:lnTo>
                  <a:pt x="0" y="1002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35" name="타원 34"/>
          <p:cNvSpPr/>
          <p:nvPr/>
        </p:nvSpPr>
        <p:spPr>
          <a:xfrm>
            <a:off x="464120" y="1414469"/>
            <a:ext cx="5929760" cy="592976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7" name="그림 3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482" y="0"/>
            <a:ext cx="6192762" cy="4644571"/>
          </a:xfrm>
          <a:prstGeom prst="rect">
            <a:avLst/>
          </a:prstGeom>
        </p:spPr>
      </p:pic>
      <p:pic>
        <p:nvPicPr>
          <p:cNvPr id="38" name="그림 3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053" t="16964" r="42127" b="44094"/>
          <a:stretch/>
        </p:blipFill>
        <p:spPr>
          <a:xfrm>
            <a:off x="4798153" y="958682"/>
            <a:ext cx="1602209" cy="1812334"/>
          </a:xfrm>
          <a:prstGeom prst="rect">
            <a:avLst/>
          </a:prstGeom>
        </p:spPr>
      </p:pic>
      <p:pic>
        <p:nvPicPr>
          <p:cNvPr id="43" name="그림 4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164" y="6372507"/>
            <a:ext cx="3943029" cy="2957272"/>
          </a:xfrm>
          <a:prstGeom prst="rect">
            <a:avLst/>
          </a:prstGeom>
        </p:spPr>
      </p:pic>
      <p:pic>
        <p:nvPicPr>
          <p:cNvPr id="44" name="그림 4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0851" y="6432000"/>
            <a:ext cx="3943029" cy="2957272"/>
          </a:xfrm>
          <a:prstGeom prst="rect">
            <a:avLst/>
          </a:prstGeom>
        </p:spPr>
      </p:pic>
      <p:sp>
        <p:nvSpPr>
          <p:cNvPr id="45" name="TextBox 44"/>
          <p:cNvSpPr txBox="1"/>
          <p:nvPr/>
        </p:nvSpPr>
        <p:spPr>
          <a:xfrm>
            <a:off x="1717634" y="1686304"/>
            <a:ext cx="3422733" cy="53860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34400" dirty="0" smtClean="0">
                <a:latin typeface="온글잎 길벗나무" panose="02000503000000000000" pitchFamily="2" charset="-127"/>
                <a:ea typeface="온글잎 길벗나무" panose="02000503000000000000" pitchFamily="2" charset="-127"/>
              </a:rPr>
              <a:t>가</a:t>
            </a:r>
            <a:endParaRPr lang="ko-KR" altLang="en-US" sz="34400" dirty="0">
              <a:latin typeface="온글잎 길벗나무" panose="02000503000000000000" pitchFamily="2" charset="-127"/>
              <a:ea typeface="온글잎 길벗나무" panose="02000503000000000000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0741520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자유형 5"/>
          <p:cNvSpPr/>
          <p:nvPr/>
        </p:nvSpPr>
        <p:spPr>
          <a:xfrm>
            <a:off x="0" y="-1"/>
            <a:ext cx="6858000" cy="9906000"/>
          </a:xfrm>
          <a:custGeom>
            <a:avLst/>
            <a:gdLst>
              <a:gd name="connsiteX0" fmla="*/ 0 w 6845968"/>
              <a:gd name="connsiteY0" fmla="*/ 0 h 9906000"/>
              <a:gd name="connsiteX1" fmla="*/ 6845968 w 6845968"/>
              <a:gd name="connsiteY1" fmla="*/ 0 h 9906000"/>
              <a:gd name="connsiteX2" fmla="*/ 6845968 w 6845968"/>
              <a:gd name="connsiteY2" fmla="*/ 6472989 h 9906000"/>
              <a:gd name="connsiteX3" fmla="*/ 6845715 w 6845968"/>
              <a:gd name="connsiteY3" fmla="*/ 6472989 h 9906000"/>
              <a:gd name="connsiteX4" fmla="*/ 6845968 w 6845968"/>
              <a:gd name="connsiteY4" fmla="*/ 6483016 h 9906000"/>
              <a:gd name="connsiteX5" fmla="*/ 3422984 w 6845968"/>
              <a:gd name="connsiteY5" fmla="*/ 9906000 h 9906000"/>
              <a:gd name="connsiteX6" fmla="*/ 0 w 6845968"/>
              <a:gd name="connsiteY6" fmla="*/ 6483016 h 9906000"/>
              <a:gd name="connsiteX7" fmla="*/ 254 w 6845968"/>
              <a:gd name="connsiteY7" fmla="*/ 6472989 h 9906000"/>
              <a:gd name="connsiteX8" fmla="*/ 0 w 6845968"/>
              <a:gd name="connsiteY8" fmla="*/ 6472989 h 990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845968" h="9906000">
                <a:moveTo>
                  <a:pt x="0" y="0"/>
                </a:moveTo>
                <a:lnTo>
                  <a:pt x="6845968" y="0"/>
                </a:lnTo>
                <a:lnTo>
                  <a:pt x="6845968" y="6472989"/>
                </a:lnTo>
                <a:lnTo>
                  <a:pt x="6845715" y="6472989"/>
                </a:lnTo>
                <a:lnTo>
                  <a:pt x="6845968" y="6483016"/>
                </a:lnTo>
                <a:cubicBezTo>
                  <a:pt x="6845968" y="8373478"/>
                  <a:pt x="5313446" y="9906000"/>
                  <a:pt x="3422984" y="9906000"/>
                </a:cubicBezTo>
                <a:cubicBezTo>
                  <a:pt x="1532522" y="9906000"/>
                  <a:pt x="0" y="8373478"/>
                  <a:pt x="0" y="6483016"/>
                </a:cubicBezTo>
                <a:lnTo>
                  <a:pt x="254" y="6472989"/>
                </a:lnTo>
                <a:lnTo>
                  <a:pt x="0" y="6472989"/>
                </a:lnTo>
                <a:close/>
              </a:path>
            </a:pathLst>
          </a:custGeom>
          <a:solidFill>
            <a:srgbClr val="E6F6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3" name="자유형 32"/>
          <p:cNvSpPr/>
          <p:nvPr/>
        </p:nvSpPr>
        <p:spPr>
          <a:xfrm>
            <a:off x="3" y="7800016"/>
            <a:ext cx="6845949" cy="2091458"/>
          </a:xfrm>
          <a:custGeom>
            <a:avLst/>
            <a:gdLst>
              <a:gd name="connsiteX0" fmla="*/ 3428998 w 6845949"/>
              <a:gd name="connsiteY0" fmla="*/ 0 h 2091458"/>
              <a:gd name="connsiteX1" fmla="*/ 6755474 w 6845949"/>
              <a:gd name="connsiteY1" fmla="*/ 682474 h 2091458"/>
              <a:gd name="connsiteX2" fmla="*/ 6845949 w 6845949"/>
              <a:gd name="connsiteY2" fmla="*/ 731781 h 2091458"/>
              <a:gd name="connsiteX3" fmla="*/ 6845949 w 6845949"/>
              <a:gd name="connsiteY3" fmla="*/ 2091458 h 2091458"/>
              <a:gd name="connsiteX4" fmla="*/ 0 w 6845949"/>
              <a:gd name="connsiteY4" fmla="*/ 2091458 h 2091458"/>
              <a:gd name="connsiteX5" fmla="*/ 0 w 6845949"/>
              <a:gd name="connsiteY5" fmla="*/ 738347 h 2091458"/>
              <a:gd name="connsiteX6" fmla="*/ 102523 w 6845949"/>
              <a:gd name="connsiteY6" fmla="*/ 682474 h 2091458"/>
              <a:gd name="connsiteX7" fmla="*/ 3428998 w 6845949"/>
              <a:gd name="connsiteY7" fmla="*/ 0 h 20914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845949" h="2091458">
                <a:moveTo>
                  <a:pt x="3428998" y="0"/>
                </a:moveTo>
                <a:cubicBezTo>
                  <a:pt x="4728068" y="0"/>
                  <a:pt x="5904155" y="260807"/>
                  <a:pt x="6755474" y="682474"/>
                </a:cubicBezTo>
                <a:lnTo>
                  <a:pt x="6845949" y="731781"/>
                </a:lnTo>
                <a:lnTo>
                  <a:pt x="6845949" y="2091458"/>
                </a:lnTo>
                <a:lnTo>
                  <a:pt x="0" y="2091458"/>
                </a:lnTo>
                <a:lnTo>
                  <a:pt x="0" y="738347"/>
                </a:lnTo>
                <a:lnTo>
                  <a:pt x="102523" y="682474"/>
                </a:lnTo>
                <a:cubicBezTo>
                  <a:pt x="953842" y="260807"/>
                  <a:pt x="2129929" y="0"/>
                  <a:pt x="3428998" y="0"/>
                </a:cubicBezTo>
                <a:close/>
              </a:path>
            </a:pathLst>
          </a:custGeom>
          <a:solidFill>
            <a:srgbClr val="95C8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4" name="자유형 33"/>
          <p:cNvSpPr/>
          <p:nvPr/>
        </p:nvSpPr>
        <p:spPr>
          <a:xfrm>
            <a:off x="583729" y="8315295"/>
            <a:ext cx="5678491" cy="1631694"/>
          </a:xfrm>
          <a:custGeom>
            <a:avLst/>
            <a:gdLst>
              <a:gd name="connsiteX0" fmla="*/ 3428998 w 6845949"/>
              <a:gd name="connsiteY0" fmla="*/ 0 h 2091458"/>
              <a:gd name="connsiteX1" fmla="*/ 6755474 w 6845949"/>
              <a:gd name="connsiteY1" fmla="*/ 682474 h 2091458"/>
              <a:gd name="connsiteX2" fmla="*/ 6845949 w 6845949"/>
              <a:gd name="connsiteY2" fmla="*/ 731781 h 2091458"/>
              <a:gd name="connsiteX3" fmla="*/ 6845949 w 6845949"/>
              <a:gd name="connsiteY3" fmla="*/ 2091458 h 2091458"/>
              <a:gd name="connsiteX4" fmla="*/ 0 w 6845949"/>
              <a:gd name="connsiteY4" fmla="*/ 2091458 h 2091458"/>
              <a:gd name="connsiteX5" fmla="*/ 0 w 6845949"/>
              <a:gd name="connsiteY5" fmla="*/ 738347 h 2091458"/>
              <a:gd name="connsiteX6" fmla="*/ 102523 w 6845949"/>
              <a:gd name="connsiteY6" fmla="*/ 682474 h 2091458"/>
              <a:gd name="connsiteX7" fmla="*/ 3428998 w 6845949"/>
              <a:gd name="connsiteY7" fmla="*/ 0 h 20914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845949" h="2091458">
                <a:moveTo>
                  <a:pt x="3428998" y="0"/>
                </a:moveTo>
                <a:cubicBezTo>
                  <a:pt x="4728068" y="0"/>
                  <a:pt x="5904155" y="260807"/>
                  <a:pt x="6755474" y="682474"/>
                </a:cubicBezTo>
                <a:lnTo>
                  <a:pt x="6845949" y="731781"/>
                </a:lnTo>
                <a:lnTo>
                  <a:pt x="6845949" y="2091458"/>
                </a:lnTo>
                <a:lnTo>
                  <a:pt x="0" y="2091458"/>
                </a:lnTo>
                <a:lnTo>
                  <a:pt x="0" y="738347"/>
                </a:lnTo>
                <a:lnTo>
                  <a:pt x="102523" y="682474"/>
                </a:lnTo>
                <a:cubicBezTo>
                  <a:pt x="953842" y="260807"/>
                  <a:pt x="2129929" y="0"/>
                  <a:pt x="3428998" y="0"/>
                </a:cubicBezTo>
                <a:close/>
              </a:path>
            </a:pathLst>
          </a:custGeom>
          <a:solidFill>
            <a:srgbClr val="BBA588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자유형 8"/>
          <p:cNvSpPr/>
          <p:nvPr/>
        </p:nvSpPr>
        <p:spPr>
          <a:xfrm>
            <a:off x="0" y="6472989"/>
            <a:ext cx="6858000" cy="3433011"/>
          </a:xfrm>
          <a:custGeom>
            <a:avLst/>
            <a:gdLst>
              <a:gd name="connsiteX0" fmla="*/ 6845968 w 6845968"/>
              <a:gd name="connsiteY0" fmla="*/ 10027 h 3433011"/>
              <a:gd name="connsiteX1" fmla="*/ 6845968 w 6845968"/>
              <a:gd name="connsiteY1" fmla="*/ 3433011 h 3433011"/>
              <a:gd name="connsiteX2" fmla="*/ 3422984 w 6845968"/>
              <a:gd name="connsiteY2" fmla="*/ 3433011 h 3433011"/>
              <a:gd name="connsiteX3" fmla="*/ 6845968 w 6845968"/>
              <a:gd name="connsiteY3" fmla="*/ 10027 h 3433011"/>
              <a:gd name="connsiteX4" fmla="*/ 0 w 6845968"/>
              <a:gd name="connsiteY4" fmla="*/ 10027 h 3433011"/>
              <a:gd name="connsiteX5" fmla="*/ 3422984 w 6845968"/>
              <a:gd name="connsiteY5" fmla="*/ 3433011 h 3433011"/>
              <a:gd name="connsiteX6" fmla="*/ 0 w 6845968"/>
              <a:gd name="connsiteY6" fmla="*/ 3433011 h 3433011"/>
              <a:gd name="connsiteX7" fmla="*/ 6845715 w 6845968"/>
              <a:gd name="connsiteY7" fmla="*/ 0 h 3433011"/>
              <a:gd name="connsiteX8" fmla="*/ 6845968 w 6845968"/>
              <a:gd name="connsiteY8" fmla="*/ 0 h 3433011"/>
              <a:gd name="connsiteX9" fmla="*/ 6845968 w 6845968"/>
              <a:gd name="connsiteY9" fmla="*/ 10027 h 3433011"/>
              <a:gd name="connsiteX10" fmla="*/ 0 w 6845968"/>
              <a:gd name="connsiteY10" fmla="*/ 0 h 3433011"/>
              <a:gd name="connsiteX11" fmla="*/ 254 w 6845968"/>
              <a:gd name="connsiteY11" fmla="*/ 0 h 3433011"/>
              <a:gd name="connsiteX12" fmla="*/ 0 w 6845968"/>
              <a:gd name="connsiteY12" fmla="*/ 10027 h 34330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845968" h="3433011">
                <a:moveTo>
                  <a:pt x="6845968" y="10027"/>
                </a:moveTo>
                <a:lnTo>
                  <a:pt x="6845968" y="3433011"/>
                </a:lnTo>
                <a:lnTo>
                  <a:pt x="3422984" y="3433011"/>
                </a:lnTo>
                <a:cubicBezTo>
                  <a:pt x="5313446" y="3433011"/>
                  <a:pt x="6845968" y="1900489"/>
                  <a:pt x="6845968" y="10027"/>
                </a:cubicBezTo>
                <a:close/>
                <a:moveTo>
                  <a:pt x="0" y="10027"/>
                </a:moveTo>
                <a:cubicBezTo>
                  <a:pt x="0" y="1900489"/>
                  <a:pt x="1532522" y="3433011"/>
                  <a:pt x="3422984" y="3433011"/>
                </a:cubicBezTo>
                <a:lnTo>
                  <a:pt x="0" y="3433011"/>
                </a:lnTo>
                <a:close/>
                <a:moveTo>
                  <a:pt x="6845715" y="0"/>
                </a:moveTo>
                <a:lnTo>
                  <a:pt x="6845968" y="0"/>
                </a:lnTo>
                <a:lnTo>
                  <a:pt x="6845968" y="10027"/>
                </a:lnTo>
                <a:close/>
                <a:moveTo>
                  <a:pt x="0" y="0"/>
                </a:moveTo>
                <a:lnTo>
                  <a:pt x="254" y="0"/>
                </a:lnTo>
                <a:lnTo>
                  <a:pt x="0" y="1002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35" name="타원 34"/>
          <p:cNvSpPr/>
          <p:nvPr/>
        </p:nvSpPr>
        <p:spPr>
          <a:xfrm>
            <a:off x="464120" y="1414469"/>
            <a:ext cx="5929760" cy="592976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7" name="그림 3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482" y="0"/>
            <a:ext cx="6192762" cy="4644571"/>
          </a:xfrm>
          <a:prstGeom prst="rect">
            <a:avLst/>
          </a:prstGeom>
        </p:spPr>
      </p:pic>
      <p:pic>
        <p:nvPicPr>
          <p:cNvPr id="38" name="그림 3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053" t="16964" r="42127" b="44094"/>
          <a:stretch/>
        </p:blipFill>
        <p:spPr>
          <a:xfrm>
            <a:off x="4798153" y="958682"/>
            <a:ext cx="1602209" cy="1812334"/>
          </a:xfrm>
          <a:prstGeom prst="rect">
            <a:avLst/>
          </a:prstGeom>
        </p:spPr>
      </p:pic>
      <p:pic>
        <p:nvPicPr>
          <p:cNvPr id="43" name="그림 4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164" y="6372507"/>
            <a:ext cx="3943029" cy="2957272"/>
          </a:xfrm>
          <a:prstGeom prst="rect">
            <a:avLst/>
          </a:prstGeom>
        </p:spPr>
      </p:pic>
      <p:pic>
        <p:nvPicPr>
          <p:cNvPr id="44" name="그림 4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0851" y="6432000"/>
            <a:ext cx="3943029" cy="2957272"/>
          </a:xfrm>
          <a:prstGeom prst="rect">
            <a:avLst/>
          </a:prstGeom>
        </p:spPr>
      </p:pic>
      <p:sp>
        <p:nvSpPr>
          <p:cNvPr id="45" name="TextBox 44"/>
          <p:cNvSpPr txBox="1"/>
          <p:nvPr/>
        </p:nvSpPr>
        <p:spPr>
          <a:xfrm>
            <a:off x="2123194" y="1686304"/>
            <a:ext cx="2611612" cy="53860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34400" dirty="0" smtClean="0">
                <a:latin typeface="온글잎 길벗나무" panose="02000503000000000000" pitchFamily="2" charset="-127"/>
                <a:ea typeface="온글잎 길벗나무" panose="02000503000000000000" pitchFamily="2" charset="-127"/>
              </a:rPr>
              <a:t>족</a:t>
            </a:r>
            <a:endParaRPr lang="ko-KR" altLang="en-US" sz="34400" dirty="0">
              <a:latin typeface="온글잎 길벗나무" panose="02000503000000000000" pitchFamily="2" charset="-127"/>
              <a:ea typeface="온글잎 길벗나무" panose="02000503000000000000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1838373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자유형 5"/>
          <p:cNvSpPr/>
          <p:nvPr/>
        </p:nvSpPr>
        <p:spPr>
          <a:xfrm>
            <a:off x="0" y="-1"/>
            <a:ext cx="6858000" cy="9906000"/>
          </a:xfrm>
          <a:custGeom>
            <a:avLst/>
            <a:gdLst>
              <a:gd name="connsiteX0" fmla="*/ 0 w 6845968"/>
              <a:gd name="connsiteY0" fmla="*/ 0 h 9906000"/>
              <a:gd name="connsiteX1" fmla="*/ 6845968 w 6845968"/>
              <a:gd name="connsiteY1" fmla="*/ 0 h 9906000"/>
              <a:gd name="connsiteX2" fmla="*/ 6845968 w 6845968"/>
              <a:gd name="connsiteY2" fmla="*/ 6472989 h 9906000"/>
              <a:gd name="connsiteX3" fmla="*/ 6845715 w 6845968"/>
              <a:gd name="connsiteY3" fmla="*/ 6472989 h 9906000"/>
              <a:gd name="connsiteX4" fmla="*/ 6845968 w 6845968"/>
              <a:gd name="connsiteY4" fmla="*/ 6483016 h 9906000"/>
              <a:gd name="connsiteX5" fmla="*/ 3422984 w 6845968"/>
              <a:gd name="connsiteY5" fmla="*/ 9906000 h 9906000"/>
              <a:gd name="connsiteX6" fmla="*/ 0 w 6845968"/>
              <a:gd name="connsiteY6" fmla="*/ 6483016 h 9906000"/>
              <a:gd name="connsiteX7" fmla="*/ 254 w 6845968"/>
              <a:gd name="connsiteY7" fmla="*/ 6472989 h 9906000"/>
              <a:gd name="connsiteX8" fmla="*/ 0 w 6845968"/>
              <a:gd name="connsiteY8" fmla="*/ 6472989 h 990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845968" h="9906000">
                <a:moveTo>
                  <a:pt x="0" y="0"/>
                </a:moveTo>
                <a:lnTo>
                  <a:pt x="6845968" y="0"/>
                </a:lnTo>
                <a:lnTo>
                  <a:pt x="6845968" y="6472989"/>
                </a:lnTo>
                <a:lnTo>
                  <a:pt x="6845715" y="6472989"/>
                </a:lnTo>
                <a:lnTo>
                  <a:pt x="6845968" y="6483016"/>
                </a:lnTo>
                <a:cubicBezTo>
                  <a:pt x="6845968" y="8373478"/>
                  <a:pt x="5313446" y="9906000"/>
                  <a:pt x="3422984" y="9906000"/>
                </a:cubicBezTo>
                <a:cubicBezTo>
                  <a:pt x="1532522" y="9906000"/>
                  <a:pt x="0" y="8373478"/>
                  <a:pt x="0" y="6483016"/>
                </a:cubicBezTo>
                <a:lnTo>
                  <a:pt x="254" y="6472989"/>
                </a:lnTo>
                <a:lnTo>
                  <a:pt x="0" y="6472989"/>
                </a:lnTo>
                <a:close/>
              </a:path>
            </a:pathLst>
          </a:custGeom>
          <a:solidFill>
            <a:srgbClr val="E6F6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3" name="자유형 32"/>
          <p:cNvSpPr/>
          <p:nvPr/>
        </p:nvSpPr>
        <p:spPr>
          <a:xfrm>
            <a:off x="3" y="7800016"/>
            <a:ext cx="6845949" cy="2091458"/>
          </a:xfrm>
          <a:custGeom>
            <a:avLst/>
            <a:gdLst>
              <a:gd name="connsiteX0" fmla="*/ 3428998 w 6845949"/>
              <a:gd name="connsiteY0" fmla="*/ 0 h 2091458"/>
              <a:gd name="connsiteX1" fmla="*/ 6755474 w 6845949"/>
              <a:gd name="connsiteY1" fmla="*/ 682474 h 2091458"/>
              <a:gd name="connsiteX2" fmla="*/ 6845949 w 6845949"/>
              <a:gd name="connsiteY2" fmla="*/ 731781 h 2091458"/>
              <a:gd name="connsiteX3" fmla="*/ 6845949 w 6845949"/>
              <a:gd name="connsiteY3" fmla="*/ 2091458 h 2091458"/>
              <a:gd name="connsiteX4" fmla="*/ 0 w 6845949"/>
              <a:gd name="connsiteY4" fmla="*/ 2091458 h 2091458"/>
              <a:gd name="connsiteX5" fmla="*/ 0 w 6845949"/>
              <a:gd name="connsiteY5" fmla="*/ 738347 h 2091458"/>
              <a:gd name="connsiteX6" fmla="*/ 102523 w 6845949"/>
              <a:gd name="connsiteY6" fmla="*/ 682474 h 2091458"/>
              <a:gd name="connsiteX7" fmla="*/ 3428998 w 6845949"/>
              <a:gd name="connsiteY7" fmla="*/ 0 h 20914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845949" h="2091458">
                <a:moveTo>
                  <a:pt x="3428998" y="0"/>
                </a:moveTo>
                <a:cubicBezTo>
                  <a:pt x="4728068" y="0"/>
                  <a:pt x="5904155" y="260807"/>
                  <a:pt x="6755474" y="682474"/>
                </a:cubicBezTo>
                <a:lnTo>
                  <a:pt x="6845949" y="731781"/>
                </a:lnTo>
                <a:lnTo>
                  <a:pt x="6845949" y="2091458"/>
                </a:lnTo>
                <a:lnTo>
                  <a:pt x="0" y="2091458"/>
                </a:lnTo>
                <a:lnTo>
                  <a:pt x="0" y="738347"/>
                </a:lnTo>
                <a:lnTo>
                  <a:pt x="102523" y="682474"/>
                </a:lnTo>
                <a:cubicBezTo>
                  <a:pt x="953842" y="260807"/>
                  <a:pt x="2129929" y="0"/>
                  <a:pt x="3428998" y="0"/>
                </a:cubicBezTo>
                <a:close/>
              </a:path>
            </a:pathLst>
          </a:custGeom>
          <a:solidFill>
            <a:srgbClr val="95C8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4" name="자유형 33"/>
          <p:cNvSpPr/>
          <p:nvPr/>
        </p:nvSpPr>
        <p:spPr>
          <a:xfrm>
            <a:off x="583729" y="8315295"/>
            <a:ext cx="5678491" cy="1631694"/>
          </a:xfrm>
          <a:custGeom>
            <a:avLst/>
            <a:gdLst>
              <a:gd name="connsiteX0" fmla="*/ 3428998 w 6845949"/>
              <a:gd name="connsiteY0" fmla="*/ 0 h 2091458"/>
              <a:gd name="connsiteX1" fmla="*/ 6755474 w 6845949"/>
              <a:gd name="connsiteY1" fmla="*/ 682474 h 2091458"/>
              <a:gd name="connsiteX2" fmla="*/ 6845949 w 6845949"/>
              <a:gd name="connsiteY2" fmla="*/ 731781 h 2091458"/>
              <a:gd name="connsiteX3" fmla="*/ 6845949 w 6845949"/>
              <a:gd name="connsiteY3" fmla="*/ 2091458 h 2091458"/>
              <a:gd name="connsiteX4" fmla="*/ 0 w 6845949"/>
              <a:gd name="connsiteY4" fmla="*/ 2091458 h 2091458"/>
              <a:gd name="connsiteX5" fmla="*/ 0 w 6845949"/>
              <a:gd name="connsiteY5" fmla="*/ 738347 h 2091458"/>
              <a:gd name="connsiteX6" fmla="*/ 102523 w 6845949"/>
              <a:gd name="connsiteY6" fmla="*/ 682474 h 2091458"/>
              <a:gd name="connsiteX7" fmla="*/ 3428998 w 6845949"/>
              <a:gd name="connsiteY7" fmla="*/ 0 h 20914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845949" h="2091458">
                <a:moveTo>
                  <a:pt x="3428998" y="0"/>
                </a:moveTo>
                <a:cubicBezTo>
                  <a:pt x="4728068" y="0"/>
                  <a:pt x="5904155" y="260807"/>
                  <a:pt x="6755474" y="682474"/>
                </a:cubicBezTo>
                <a:lnTo>
                  <a:pt x="6845949" y="731781"/>
                </a:lnTo>
                <a:lnTo>
                  <a:pt x="6845949" y="2091458"/>
                </a:lnTo>
                <a:lnTo>
                  <a:pt x="0" y="2091458"/>
                </a:lnTo>
                <a:lnTo>
                  <a:pt x="0" y="738347"/>
                </a:lnTo>
                <a:lnTo>
                  <a:pt x="102523" y="682474"/>
                </a:lnTo>
                <a:cubicBezTo>
                  <a:pt x="953842" y="260807"/>
                  <a:pt x="2129929" y="0"/>
                  <a:pt x="3428998" y="0"/>
                </a:cubicBezTo>
                <a:close/>
              </a:path>
            </a:pathLst>
          </a:custGeom>
          <a:solidFill>
            <a:srgbClr val="BBA588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자유형 8"/>
          <p:cNvSpPr/>
          <p:nvPr/>
        </p:nvSpPr>
        <p:spPr>
          <a:xfrm>
            <a:off x="0" y="6472989"/>
            <a:ext cx="6858000" cy="3433011"/>
          </a:xfrm>
          <a:custGeom>
            <a:avLst/>
            <a:gdLst>
              <a:gd name="connsiteX0" fmla="*/ 6845968 w 6845968"/>
              <a:gd name="connsiteY0" fmla="*/ 10027 h 3433011"/>
              <a:gd name="connsiteX1" fmla="*/ 6845968 w 6845968"/>
              <a:gd name="connsiteY1" fmla="*/ 3433011 h 3433011"/>
              <a:gd name="connsiteX2" fmla="*/ 3422984 w 6845968"/>
              <a:gd name="connsiteY2" fmla="*/ 3433011 h 3433011"/>
              <a:gd name="connsiteX3" fmla="*/ 6845968 w 6845968"/>
              <a:gd name="connsiteY3" fmla="*/ 10027 h 3433011"/>
              <a:gd name="connsiteX4" fmla="*/ 0 w 6845968"/>
              <a:gd name="connsiteY4" fmla="*/ 10027 h 3433011"/>
              <a:gd name="connsiteX5" fmla="*/ 3422984 w 6845968"/>
              <a:gd name="connsiteY5" fmla="*/ 3433011 h 3433011"/>
              <a:gd name="connsiteX6" fmla="*/ 0 w 6845968"/>
              <a:gd name="connsiteY6" fmla="*/ 3433011 h 3433011"/>
              <a:gd name="connsiteX7" fmla="*/ 6845715 w 6845968"/>
              <a:gd name="connsiteY7" fmla="*/ 0 h 3433011"/>
              <a:gd name="connsiteX8" fmla="*/ 6845968 w 6845968"/>
              <a:gd name="connsiteY8" fmla="*/ 0 h 3433011"/>
              <a:gd name="connsiteX9" fmla="*/ 6845968 w 6845968"/>
              <a:gd name="connsiteY9" fmla="*/ 10027 h 3433011"/>
              <a:gd name="connsiteX10" fmla="*/ 0 w 6845968"/>
              <a:gd name="connsiteY10" fmla="*/ 0 h 3433011"/>
              <a:gd name="connsiteX11" fmla="*/ 254 w 6845968"/>
              <a:gd name="connsiteY11" fmla="*/ 0 h 3433011"/>
              <a:gd name="connsiteX12" fmla="*/ 0 w 6845968"/>
              <a:gd name="connsiteY12" fmla="*/ 10027 h 34330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845968" h="3433011">
                <a:moveTo>
                  <a:pt x="6845968" y="10027"/>
                </a:moveTo>
                <a:lnTo>
                  <a:pt x="6845968" y="3433011"/>
                </a:lnTo>
                <a:lnTo>
                  <a:pt x="3422984" y="3433011"/>
                </a:lnTo>
                <a:cubicBezTo>
                  <a:pt x="5313446" y="3433011"/>
                  <a:pt x="6845968" y="1900489"/>
                  <a:pt x="6845968" y="10027"/>
                </a:cubicBezTo>
                <a:close/>
                <a:moveTo>
                  <a:pt x="0" y="10027"/>
                </a:moveTo>
                <a:cubicBezTo>
                  <a:pt x="0" y="1900489"/>
                  <a:pt x="1532522" y="3433011"/>
                  <a:pt x="3422984" y="3433011"/>
                </a:cubicBezTo>
                <a:lnTo>
                  <a:pt x="0" y="3433011"/>
                </a:lnTo>
                <a:close/>
                <a:moveTo>
                  <a:pt x="6845715" y="0"/>
                </a:moveTo>
                <a:lnTo>
                  <a:pt x="6845968" y="0"/>
                </a:lnTo>
                <a:lnTo>
                  <a:pt x="6845968" y="10027"/>
                </a:lnTo>
                <a:close/>
                <a:moveTo>
                  <a:pt x="0" y="0"/>
                </a:moveTo>
                <a:lnTo>
                  <a:pt x="254" y="0"/>
                </a:lnTo>
                <a:lnTo>
                  <a:pt x="0" y="1002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35" name="타원 34"/>
          <p:cNvSpPr/>
          <p:nvPr/>
        </p:nvSpPr>
        <p:spPr>
          <a:xfrm>
            <a:off x="464120" y="1414469"/>
            <a:ext cx="5929760" cy="592976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7" name="그림 3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482" y="0"/>
            <a:ext cx="6192762" cy="4644571"/>
          </a:xfrm>
          <a:prstGeom prst="rect">
            <a:avLst/>
          </a:prstGeom>
        </p:spPr>
      </p:pic>
      <p:pic>
        <p:nvPicPr>
          <p:cNvPr id="38" name="그림 3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053" t="16964" r="42127" b="44094"/>
          <a:stretch/>
        </p:blipFill>
        <p:spPr>
          <a:xfrm>
            <a:off x="4798153" y="958682"/>
            <a:ext cx="1602209" cy="1812334"/>
          </a:xfrm>
          <a:prstGeom prst="rect">
            <a:avLst/>
          </a:prstGeom>
        </p:spPr>
      </p:pic>
      <p:pic>
        <p:nvPicPr>
          <p:cNvPr id="43" name="그림 4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164" y="6372507"/>
            <a:ext cx="3943029" cy="2957272"/>
          </a:xfrm>
          <a:prstGeom prst="rect">
            <a:avLst/>
          </a:prstGeom>
        </p:spPr>
      </p:pic>
      <p:pic>
        <p:nvPicPr>
          <p:cNvPr id="44" name="그림 4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0851" y="6432000"/>
            <a:ext cx="3943029" cy="2957272"/>
          </a:xfrm>
          <a:prstGeom prst="rect">
            <a:avLst/>
          </a:prstGeom>
        </p:spPr>
      </p:pic>
      <p:sp>
        <p:nvSpPr>
          <p:cNvPr id="45" name="TextBox 44"/>
          <p:cNvSpPr txBox="1"/>
          <p:nvPr/>
        </p:nvSpPr>
        <p:spPr>
          <a:xfrm>
            <a:off x="2101553" y="1686304"/>
            <a:ext cx="2654894" cy="53860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34400" dirty="0" smtClean="0">
                <a:latin typeface="온글잎 길벗나무" panose="02000503000000000000" pitchFamily="2" charset="-127"/>
                <a:ea typeface="온글잎 길벗나무" panose="02000503000000000000" pitchFamily="2" charset="-127"/>
              </a:rPr>
              <a:t>운</a:t>
            </a:r>
            <a:endParaRPr lang="ko-KR" altLang="en-US" sz="34400" dirty="0">
              <a:latin typeface="온글잎 길벗나무" panose="02000503000000000000" pitchFamily="2" charset="-127"/>
              <a:ea typeface="온글잎 길벗나무" panose="02000503000000000000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06035793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자유형 5"/>
          <p:cNvSpPr/>
          <p:nvPr/>
        </p:nvSpPr>
        <p:spPr>
          <a:xfrm>
            <a:off x="0" y="-1"/>
            <a:ext cx="6858000" cy="9906000"/>
          </a:xfrm>
          <a:custGeom>
            <a:avLst/>
            <a:gdLst>
              <a:gd name="connsiteX0" fmla="*/ 0 w 6845968"/>
              <a:gd name="connsiteY0" fmla="*/ 0 h 9906000"/>
              <a:gd name="connsiteX1" fmla="*/ 6845968 w 6845968"/>
              <a:gd name="connsiteY1" fmla="*/ 0 h 9906000"/>
              <a:gd name="connsiteX2" fmla="*/ 6845968 w 6845968"/>
              <a:gd name="connsiteY2" fmla="*/ 6472989 h 9906000"/>
              <a:gd name="connsiteX3" fmla="*/ 6845715 w 6845968"/>
              <a:gd name="connsiteY3" fmla="*/ 6472989 h 9906000"/>
              <a:gd name="connsiteX4" fmla="*/ 6845968 w 6845968"/>
              <a:gd name="connsiteY4" fmla="*/ 6483016 h 9906000"/>
              <a:gd name="connsiteX5" fmla="*/ 3422984 w 6845968"/>
              <a:gd name="connsiteY5" fmla="*/ 9906000 h 9906000"/>
              <a:gd name="connsiteX6" fmla="*/ 0 w 6845968"/>
              <a:gd name="connsiteY6" fmla="*/ 6483016 h 9906000"/>
              <a:gd name="connsiteX7" fmla="*/ 254 w 6845968"/>
              <a:gd name="connsiteY7" fmla="*/ 6472989 h 9906000"/>
              <a:gd name="connsiteX8" fmla="*/ 0 w 6845968"/>
              <a:gd name="connsiteY8" fmla="*/ 6472989 h 990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845968" h="9906000">
                <a:moveTo>
                  <a:pt x="0" y="0"/>
                </a:moveTo>
                <a:lnTo>
                  <a:pt x="6845968" y="0"/>
                </a:lnTo>
                <a:lnTo>
                  <a:pt x="6845968" y="6472989"/>
                </a:lnTo>
                <a:lnTo>
                  <a:pt x="6845715" y="6472989"/>
                </a:lnTo>
                <a:lnTo>
                  <a:pt x="6845968" y="6483016"/>
                </a:lnTo>
                <a:cubicBezTo>
                  <a:pt x="6845968" y="8373478"/>
                  <a:pt x="5313446" y="9906000"/>
                  <a:pt x="3422984" y="9906000"/>
                </a:cubicBezTo>
                <a:cubicBezTo>
                  <a:pt x="1532522" y="9906000"/>
                  <a:pt x="0" y="8373478"/>
                  <a:pt x="0" y="6483016"/>
                </a:cubicBezTo>
                <a:lnTo>
                  <a:pt x="254" y="6472989"/>
                </a:lnTo>
                <a:lnTo>
                  <a:pt x="0" y="6472989"/>
                </a:lnTo>
                <a:close/>
              </a:path>
            </a:pathLst>
          </a:custGeom>
          <a:solidFill>
            <a:srgbClr val="E6F6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3" name="자유형 32"/>
          <p:cNvSpPr/>
          <p:nvPr/>
        </p:nvSpPr>
        <p:spPr>
          <a:xfrm>
            <a:off x="3" y="7800016"/>
            <a:ext cx="6845949" cy="2091458"/>
          </a:xfrm>
          <a:custGeom>
            <a:avLst/>
            <a:gdLst>
              <a:gd name="connsiteX0" fmla="*/ 3428998 w 6845949"/>
              <a:gd name="connsiteY0" fmla="*/ 0 h 2091458"/>
              <a:gd name="connsiteX1" fmla="*/ 6755474 w 6845949"/>
              <a:gd name="connsiteY1" fmla="*/ 682474 h 2091458"/>
              <a:gd name="connsiteX2" fmla="*/ 6845949 w 6845949"/>
              <a:gd name="connsiteY2" fmla="*/ 731781 h 2091458"/>
              <a:gd name="connsiteX3" fmla="*/ 6845949 w 6845949"/>
              <a:gd name="connsiteY3" fmla="*/ 2091458 h 2091458"/>
              <a:gd name="connsiteX4" fmla="*/ 0 w 6845949"/>
              <a:gd name="connsiteY4" fmla="*/ 2091458 h 2091458"/>
              <a:gd name="connsiteX5" fmla="*/ 0 w 6845949"/>
              <a:gd name="connsiteY5" fmla="*/ 738347 h 2091458"/>
              <a:gd name="connsiteX6" fmla="*/ 102523 w 6845949"/>
              <a:gd name="connsiteY6" fmla="*/ 682474 h 2091458"/>
              <a:gd name="connsiteX7" fmla="*/ 3428998 w 6845949"/>
              <a:gd name="connsiteY7" fmla="*/ 0 h 20914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845949" h="2091458">
                <a:moveTo>
                  <a:pt x="3428998" y="0"/>
                </a:moveTo>
                <a:cubicBezTo>
                  <a:pt x="4728068" y="0"/>
                  <a:pt x="5904155" y="260807"/>
                  <a:pt x="6755474" y="682474"/>
                </a:cubicBezTo>
                <a:lnTo>
                  <a:pt x="6845949" y="731781"/>
                </a:lnTo>
                <a:lnTo>
                  <a:pt x="6845949" y="2091458"/>
                </a:lnTo>
                <a:lnTo>
                  <a:pt x="0" y="2091458"/>
                </a:lnTo>
                <a:lnTo>
                  <a:pt x="0" y="738347"/>
                </a:lnTo>
                <a:lnTo>
                  <a:pt x="102523" y="682474"/>
                </a:lnTo>
                <a:cubicBezTo>
                  <a:pt x="953842" y="260807"/>
                  <a:pt x="2129929" y="0"/>
                  <a:pt x="3428998" y="0"/>
                </a:cubicBezTo>
                <a:close/>
              </a:path>
            </a:pathLst>
          </a:custGeom>
          <a:solidFill>
            <a:srgbClr val="95C8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4" name="자유형 33"/>
          <p:cNvSpPr/>
          <p:nvPr/>
        </p:nvSpPr>
        <p:spPr>
          <a:xfrm>
            <a:off x="583729" y="8315295"/>
            <a:ext cx="5678491" cy="1631694"/>
          </a:xfrm>
          <a:custGeom>
            <a:avLst/>
            <a:gdLst>
              <a:gd name="connsiteX0" fmla="*/ 3428998 w 6845949"/>
              <a:gd name="connsiteY0" fmla="*/ 0 h 2091458"/>
              <a:gd name="connsiteX1" fmla="*/ 6755474 w 6845949"/>
              <a:gd name="connsiteY1" fmla="*/ 682474 h 2091458"/>
              <a:gd name="connsiteX2" fmla="*/ 6845949 w 6845949"/>
              <a:gd name="connsiteY2" fmla="*/ 731781 h 2091458"/>
              <a:gd name="connsiteX3" fmla="*/ 6845949 w 6845949"/>
              <a:gd name="connsiteY3" fmla="*/ 2091458 h 2091458"/>
              <a:gd name="connsiteX4" fmla="*/ 0 w 6845949"/>
              <a:gd name="connsiteY4" fmla="*/ 2091458 h 2091458"/>
              <a:gd name="connsiteX5" fmla="*/ 0 w 6845949"/>
              <a:gd name="connsiteY5" fmla="*/ 738347 h 2091458"/>
              <a:gd name="connsiteX6" fmla="*/ 102523 w 6845949"/>
              <a:gd name="connsiteY6" fmla="*/ 682474 h 2091458"/>
              <a:gd name="connsiteX7" fmla="*/ 3428998 w 6845949"/>
              <a:gd name="connsiteY7" fmla="*/ 0 h 20914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845949" h="2091458">
                <a:moveTo>
                  <a:pt x="3428998" y="0"/>
                </a:moveTo>
                <a:cubicBezTo>
                  <a:pt x="4728068" y="0"/>
                  <a:pt x="5904155" y="260807"/>
                  <a:pt x="6755474" y="682474"/>
                </a:cubicBezTo>
                <a:lnTo>
                  <a:pt x="6845949" y="731781"/>
                </a:lnTo>
                <a:lnTo>
                  <a:pt x="6845949" y="2091458"/>
                </a:lnTo>
                <a:lnTo>
                  <a:pt x="0" y="2091458"/>
                </a:lnTo>
                <a:lnTo>
                  <a:pt x="0" y="738347"/>
                </a:lnTo>
                <a:lnTo>
                  <a:pt x="102523" y="682474"/>
                </a:lnTo>
                <a:cubicBezTo>
                  <a:pt x="953842" y="260807"/>
                  <a:pt x="2129929" y="0"/>
                  <a:pt x="3428998" y="0"/>
                </a:cubicBezTo>
                <a:close/>
              </a:path>
            </a:pathLst>
          </a:custGeom>
          <a:solidFill>
            <a:srgbClr val="BBA588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자유형 8"/>
          <p:cNvSpPr/>
          <p:nvPr/>
        </p:nvSpPr>
        <p:spPr>
          <a:xfrm>
            <a:off x="0" y="6472989"/>
            <a:ext cx="6858000" cy="3433011"/>
          </a:xfrm>
          <a:custGeom>
            <a:avLst/>
            <a:gdLst>
              <a:gd name="connsiteX0" fmla="*/ 6845968 w 6845968"/>
              <a:gd name="connsiteY0" fmla="*/ 10027 h 3433011"/>
              <a:gd name="connsiteX1" fmla="*/ 6845968 w 6845968"/>
              <a:gd name="connsiteY1" fmla="*/ 3433011 h 3433011"/>
              <a:gd name="connsiteX2" fmla="*/ 3422984 w 6845968"/>
              <a:gd name="connsiteY2" fmla="*/ 3433011 h 3433011"/>
              <a:gd name="connsiteX3" fmla="*/ 6845968 w 6845968"/>
              <a:gd name="connsiteY3" fmla="*/ 10027 h 3433011"/>
              <a:gd name="connsiteX4" fmla="*/ 0 w 6845968"/>
              <a:gd name="connsiteY4" fmla="*/ 10027 h 3433011"/>
              <a:gd name="connsiteX5" fmla="*/ 3422984 w 6845968"/>
              <a:gd name="connsiteY5" fmla="*/ 3433011 h 3433011"/>
              <a:gd name="connsiteX6" fmla="*/ 0 w 6845968"/>
              <a:gd name="connsiteY6" fmla="*/ 3433011 h 3433011"/>
              <a:gd name="connsiteX7" fmla="*/ 6845715 w 6845968"/>
              <a:gd name="connsiteY7" fmla="*/ 0 h 3433011"/>
              <a:gd name="connsiteX8" fmla="*/ 6845968 w 6845968"/>
              <a:gd name="connsiteY8" fmla="*/ 0 h 3433011"/>
              <a:gd name="connsiteX9" fmla="*/ 6845968 w 6845968"/>
              <a:gd name="connsiteY9" fmla="*/ 10027 h 3433011"/>
              <a:gd name="connsiteX10" fmla="*/ 0 w 6845968"/>
              <a:gd name="connsiteY10" fmla="*/ 0 h 3433011"/>
              <a:gd name="connsiteX11" fmla="*/ 254 w 6845968"/>
              <a:gd name="connsiteY11" fmla="*/ 0 h 3433011"/>
              <a:gd name="connsiteX12" fmla="*/ 0 w 6845968"/>
              <a:gd name="connsiteY12" fmla="*/ 10027 h 34330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845968" h="3433011">
                <a:moveTo>
                  <a:pt x="6845968" y="10027"/>
                </a:moveTo>
                <a:lnTo>
                  <a:pt x="6845968" y="3433011"/>
                </a:lnTo>
                <a:lnTo>
                  <a:pt x="3422984" y="3433011"/>
                </a:lnTo>
                <a:cubicBezTo>
                  <a:pt x="5313446" y="3433011"/>
                  <a:pt x="6845968" y="1900489"/>
                  <a:pt x="6845968" y="10027"/>
                </a:cubicBezTo>
                <a:close/>
                <a:moveTo>
                  <a:pt x="0" y="10027"/>
                </a:moveTo>
                <a:cubicBezTo>
                  <a:pt x="0" y="1900489"/>
                  <a:pt x="1532522" y="3433011"/>
                  <a:pt x="3422984" y="3433011"/>
                </a:cubicBezTo>
                <a:lnTo>
                  <a:pt x="0" y="3433011"/>
                </a:lnTo>
                <a:close/>
                <a:moveTo>
                  <a:pt x="6845715" y="0"/>
                </a:moveTo>
                <a:lnTo>
                  <a:pt x="6845968" y="0"/>
                </a:lnTo>
                <a:lnTo>
                  <a:pt x="6845968" y="10027"/>
                </a:lnTo>
                <a:close/>
                <a:moveTo>
                  <a:pt x="0" y="0"/>
                </a:moveTo>
                <a:lnTo>
                  <a:pt x="254" y="0"/>
                </a:lnTo>
                <a:lnTo>
                  <a:pt x="0" y="1002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35" name="타원 34"/>
          <p:cNvSpPr/>
          <p:nvPr/>
        </p:nvSpPr>
        <p:spPr>
          <a:xfrm>
            <a:off x="464120" y="1414469"/>
            <a:ext cx="5929760" cy="592976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7" name="그림 3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482" y="0"/>
            <a:ext cx="6192762" cy="4644571"/>
          </a:xfrm>
          <a:prstGeom prst="rect">
            <a:avLst/>
          </a:prstGeom>
        </p:spPr>
      </p:pic>
      <p:pic>
        <p:nvPicPr>
          <p:cNvPr id="38" name="그림 3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053" t="16964" r="42127" b="44094"/>
          <a:stretch/>
        </p:blipFill>
        <p:spPr>
          <a:xfrm>
            <a:off x="4798153" y="958682"/>
            <a:ext cx="1602209" cy="1812334"/>
          </a:xfrm>
          <a:prstGeom prst="rect">
            <a:avLst/>
          </a:prstGeom>
        </p:spPr>
      </p:pic>
      <p:pic>
        <p:nvPicPr>
          <p:cNvPr id="43" name="그림 4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164" y="6372507"/>
            <a:ext cx="3943029" cy="2957272"/>
          </a:xfrm>
          <a:prstGeom prst="rect">
            <a:avLst/>
          </a:prstGeom>
        </p:spPr>
      </p:pic>
      <p:pic>
        <p:nvPicPr>
          <p:cNvPr id="44" name="그림 4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0851" y="6432000"/>
            <a:ext cx="3943029" cy="2957272"/>
          </a:xfrm>
          <a:prstGeom prst="rect">
            <a:avLst/>
          </a:prstGeom>
        </p:spPr>
      </p:pic>
      <p:sp>
        <p:nvSpPr>
          <p:cNvPr id="45" name="TextBox 44"/>
          <p:cNvSpPr txBox="1"/>
          <p:nvPr/>
        </p:nvSpPr>
        <p:spPr>
          <a:xfrm>
            <a:off x="2152048" y="1686304"/>
            <a:ext cx="2553905" cy="53860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34400" dirty="0" smtClean="0">
                <a:latin typeface="온글잎 길벗나무" panose="02000503000000000000" pitchFamily="2" charset="-127"/>
                <a:ea typeface="온글잎 길벗나무" panose="02000503000000000000" pitchFamily="2" charset="-127"/>
              </a:rPr>
              <a:t>동</a:t>
            </a:r>
            <a:endParaRPr lang="ko-KR" altLang="en-US" sz="34400" dirty="0">
              <a:latin typeface="온글잎 길벗나무" panose="02000503000000000000" pitchFamily="2" charset="-127"/>
              <a:ea typeface="온글잎 길벗나무" panose="02000503000000000000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75510925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자유형 5"/>
          <p:cNvSpPr/>
          <p:nvPr/>
        </p:nvSpPr>
        <p:spPr>
          <a:xfrm>
            <a:off x="0" y="-1"/>
            <a:ext cx="6858000" cy="9906000"/>
          </a:xfrm>
          <a:custGeom>
            <a:avLst/>
            <a:gdLst>
              <a:gd name="connsiteX0" fmla="*/ 0 w 6845968"/>
              <a:gd name="connsiteY0" fmla="*/ 0 h 9906000"/>
              <a:gd name="connsiteX1" fmla="*/ 6845968 w 6845968"/>
              <a:gd name="connsiteY1" fmla="*/ 0 h 9906000"/>
              <a:gd name="connsiteX2" fmla="*/ 6845968 w 6845968"/>
              <a:gd name="connsiteY2" fmla="*/ 6472989 h 9906000"/>
              <a:gd name="connsiteX3" fmla="*/ 6845715 w 6845968"/>
              <a:gd name="connsiteY3" fmla="*/ 6472989 h 9906000"/>
              <a:gd name="connsiteX4" fmla="*/ 6845968 w 6845968"/>
              <a:gd name="connsiteY4" fmla="*/ 6483016 h 9906000"/>
              <a:gd name="connsiteX5" fmla="*/ 3422984 w 6845968"/>
              <a:gd name="connsiteY5" fmla="*/ 9906000 h 9906000"/>
              <a:gd name="connsiteX6" fmla="*/ 0 w 6845968"/>
              <a:gd name="connsiteY6" fmla="*/ 6483016 h 9906000"/>
              <a:gd name="connsiteX7" fmla="*/ 254 w 6845968"/>
              <a:gd name="connsiteY7" fmla="*/ 6472989 h 9906000"/>
              <a:gd name="connsiteX8" fmla="*/ 0 w 6845968"/>
              <a:gd name="connsiteY8" fmla="*/ 6472989 h 990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845968" h="9906000">
                <a:moveTo>
                  <a:pt x="0" y="0"/>
                </a:moveTo>
                <a:lnTo>
                  <a:pt x="6845968" y="0"/>
                </a:lnTo>
                <a:lnTo>
                  <a:pt x="6845968" y="6472989"/>
                </a:lnTo>
                <a:lnTo>
                  <a:pt x="6845715" y="6472989"/>
                </a:lnTo>
                <a:lnTo>
                  <a:pt x="6845968" y="6483016"/>
                </a:lnTo>
                <a:cubicBezTo>
                  <a:pt x="6845968" y="8373478"/>
                  <a:pt x="5313446" y="9906000"/>
                  <a:pt x="3422984" y="9906000"/>
                </a:cubicBezTo>
                <a:cubicBezTo>
                  <a:pt x="1532522" y="9906000"/>
                  <a:pt x="0" y="8373478"/>
                  <a:pt x="0" y="6483016"/>
                </a:cubicBezTo>
                <a:lnTo>
                  <a:pt x="254" y="6472989"/>
                </a:lnTo>
                <a:lnTo>
                  <a:pt x="0" y="6472989"/>
                </a:lnTo>
                <a:close/>
              </a:path>
            </a:pathLst>
          </a:custGeom>
          <a:solidFill>
            <a:srgbClr val="E6F6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3" name="자유형 32"/>
          <p:cNvSpPr/>
          <p:nvPr/>
        </p:nvSpPr>
        <p:spPr>
          <a:xfrm>
            <a:off x="3" y="7800016"/>
            <a:ext cx="6845949" cy="2091458"/>
          </a:xfrm>
          <a:custGeom>
            <a:avLst/>
            <a:gdLst>
              <a:gd name="connsiteX0" fmla="*/ 3428998 w 6845949"/>
              <a:gd name="connsiteY0" fmla="*/ 0 h 2091458"/>
              <a:gd name="connsiteX1" fmla="*/ 6755474 w 6845949"/>
              <a:gd name="connsiteY1" fmla="*/ 682474 h 2091458"/>
              <a:gd name="connsiteX2" fmla="*/ 6845949 w 6845949"/>
              <a:gd name="connsiteY2" fmla="*/ 731781 h 2091458"/>
              <a:gd name="connsiteX3" fmla="*/ 6845949 w 6845949"/>
              <a:gd name="connsiteY3" fmla="*/ 2091458 h 2091458"/>
              <a:gd name="connsiteX4" fmla="*/ 0 w 6845949"/>
              <a:gd name="connsiteY4" fmla="*/ 2091458 h 2091458"/>
              <a:gd name="connsiteX5" fmla="*/ 0 w 6845949"/>
              <a:gd name="connsiteY5" fmla="*/ 738347 h 2091458"/>
              <a:gd name="connsiteX6" fmla="*/ 102523 w 6845949"/>
              <a:gd name="connsiteY6" fmla="*/ 682474 h 2091458"/>
              <a:gd name="connsiteX7" fmla="*/ 3428998 w 6845949"/>
              <a:gd name="connsiteY7" fmla="*/ 0 h 20914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845949" h="2091458">
                <a:moveTo>
                  <a:pt x="3428998" y="0"/>
                </a:moveTo>
                <a:cubicBezTo>
                  <a:pt x="4728068" y="0"/>
                  <a:pt x="5904155" y="260807"/>
                  <a:pt x="6755474" y="682474"/>
                </a:cubicBezTo>
                <a:lnTo>
                  <a:pt x="6845949" y="731781"/>
                </a:lnTo>
                <a:lnTo>
                  <a:pt x="6845949" y="2091458"/>
                </a:lnTo>
                <a:lnTo>
                  <a:pt x="0" y="2091458"/>
                </a:lnTo>
                <a:lnTo>
                  <a:pt x="0" y="738347"/>
                </a:lnTo>
                <a:lnTo>
                  <a:pt x="102523" y="682474"/>
                </a:lnTo>
                <a:cubicBezTo>
                  <a:pt x="953842" y="260807"/>
                  <a:pt x="2129929" y="0"/>
                  <a:pt x="3428998" y="0"/>
                </a:cubicBezTo>
                <a:close/>
              </a:path>
            </a:pathLst>
          </a:custGeom>
          <a:solidFill>
            <a:srgbClr val="95C8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4" name="자유형 33"/>
          <p:cNvSpPr/>
          <p:nvPr/>
        </p:nvSpPr>
        <p:spPr>
          <a:xfrm>
            <a:off x="583729" y="8315295"/>
            <a:ext cx="5678491" cy="1631694"/>
          </a:xfrm>
          <a:custGeom>
            <a:avLst/>
            <a:gdLst>
              <a:gd name="connsiteX0" fmla="*/ 3428998 w 6845949"/>
              <a:gd name="connsiteY0" fmla="*/ 0 h 2091458"/>
              <a:gd name="connsiteX1" fmla="*/ 6755474 w 6845949"/>
              <a:gd name="connsiteY1" fmla="*/ 682474 h 2091458"/>
              <a:gd name="connsiteX2" fmla="*/ 6845949 w 6845949"/>
              <a:gd name="connsiteY2" fmla="*/ 731781 h 2091458"/>
              <a:gd name="connsiteX3" fmla="*/ 6845949 w 6845949"/>
              <a:gd name="connsiteY3" fmla="*/ 2091458 h 2091458"/>
              <a:gd name="connsiteX4" fmla="*/ 0 w 6845949"/>
              <a:gd name="connsiteY4" fmla="*/ 2091458 h 2091458"/>
              <a:gd name="connsiteX5" fmla="*/ 0 w 6845949"/>
              <a:gd name="connsiteY5" fmla="*/ 738347 h 2091458"/>
              <a:gd name="connsiteX6" fmla="*/ 102523 w 6845949"/>
              <a:gd name="connsiteY6" fmla="*/ 682474 h 2091458"/>
              <a:gd name="connsiteX7" fmla="*/ 3428998 w 6845949"/>
              <a:gd name="connsiteY7" fmla="*/ 0 h 20914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845949" h="2091458">
                <a:moveTo>
                  <a:pt x="3428998" y="0"/>
                </a:moveTo>
                <a:cubicBezTo>
                  <a:pt x="4728068" y="0"/>
                  <a:pt x="5904155" y="260807"/>
                  <a:pt x="6755474" y="682474"/>
                </a:cubicBezTo>
                <a:lnTo>
                  <a:pt x="6845949" y="731781"/>
                </a:lnTo>
                <a:lnTo>
                  <a:pt x="6845949" y="2091458"/>
                </a:lnTo>
                <a:lnTo>
                  <a:pt x="0" y="2091458"/>
                </a:lnTo>
                <a:lnTo>
                  <a:pt x="0" y="738347"/>
                </a:lnTo>
                <a:lnTo>
                  <a:pt x="102523" y="682474"/>
                </a:lnTo>
                <a:cubicBezTo>
                  <a:pt x="953842" y="260807"/>
                  <a:pt x="2129929" y="0"/>
                  <a:pt x="3428998" y="0"/>
                </a:cubicBezTo>
                <a:close/>
              </a:path>
            </a:pathLst>
          </a:custGeom>
          <a:solidFill>
            <a:srgbClr val="BBA588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자유형 8"/>
          <p:cNvSpPr/>
          <p:nvPr/>
        </p:nvSpPr>
        <p:spPr>
          <a:xfrm>
            <a:off x="0" y="6472989"/>
            <a:ext cx="6858000" cy="3433011"/>
          </a:xfrm>
          <a:custGeom>
            <a:avLst/>
            <a:gdLst>
              <a:gd name="connsiteX0" fmla="*/ 6845968 w 6845968"/>
              <a:gd name="connsiteY0" fmla="*/ 10027 h 3433011"/>
              <a:gd name="connsiteX1" fmla="*/ 6845968 w 6845968"/>
              <a:gd name="connsiteY1" fmla="*/ 3433011 h 3433011"/>
              <a:gd name="connsiteX2" fmla="*/ 3422984 w 6845968"/>
              <a:gd name="connsiteY2" fmla="*/ 3433011 h 3433011"/>
              <a:gd name="connsiteX3" fmla="*/ 6845968 w 6845968"/>
              <a:gd name="connsiteY3" fmla="*/ 10027 h 3433011"/>
              <a:gd name="connsiteX4" fmla="*/ 0 w 6845968"/>
              <a:gd name="connsiteY4" fmla="*/ 10027 h 3433011"/>
              <a:gd name="connsiteX5" fmla="*/ 3422984 w 6845968"/>
              <a:gd name="connsiteY5" fmla="*/ 3433011 h 3433011"/>
              <a:gd name="connsiteX6" fmla="*/ 0 w 6845968"/>
              <a:gd name="connsiteY6" fmla="*/ 3433011 h 3433011"/>
              <a:gd name="connsiteX7" fmla="*/ 6845715 w 6845968"/>
              <a:gd name="connsiteY7" fmla="*/ 0 h 3433011"/>
              <a:gd name="connsiteX8" fmla="*/ 6845968 w 6845968"/>
              <a:gd name="connsiteY8" fmla="*/ 0 h 3433011"/>
              <a:gd name="connsiteX9" fmla="*/ 6845968 w 6845968"/>
              <a:gd name="connsiteY9" fmla="*/ 10027 h 3433011"/>
              <a:gd name="connsiteX10" fmla="*/ 0 w 6845968"/>
              <a:gd name="connsiteY10" fmla="*/ 0 h 3433011"/>
              <a:gd name="connsiteX11" fmla="*/ 254 w 6845968"/>
              <a:gd name="connsiteY11" fmla="*/ 0 h 3433011"/>
              <a:gd name="connsiteX12" fmla="*/ 0 w 6845968"/>
              <a:gd name="connsiteY12" fmla="*/ 10027 h 34330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845968" h="3433011">
                <a:moveTo>
                  <a:pt x="6845968" y="10027"/>
                </a:moveTo>
                <a:lnTo>
                  <a:pt x="6845968" y="3433011"/>
                </a:lnTo>
                <a:lnTo>
                  <a:pt x="3422984" y="3433011"/>
                </a:lnTo>
                <a:cubicBezTo>
                  <a:pt x="5313446" y="3433011"/>
                  <a:pt x="6845968" y="1900489"/>
                  <a:pt x="6845968" y="10027"/>
                </a:cubicBezTo>
                <a:close/>
                <a:moveTo>
                  <a:pt x="0" y="10027"/>
                </a:moveTo>
                <a:cubicBezTo>
                  <a:pt x="0" y="1900489"/>
                  <a:pt x="1532522" y="3433011"/>
                  <a:pt x="3422984" y="3433011"/>
                </a:cubicBezTo>
                <a:lnTo>
                  <a:pt x="0" y="3433011"/>
                </a:lnTo>
                <a:close/>
                <a:moveTo>
                  <a:pt x="6845715" y="0"/>
                </a:moveTo>
                <a:lnTo>
                  <a:pt x="6845968" y="0"/>
                </a:lnTo>
                <a:lnTo>
                  <a:pt x="6845968" y="10027"/>
                </a:lnTo>
                <a:close/>
                <a:moveTo>
                  <a:pt x="0" y="0"/>
                </a:moveTo>
                <a:lnTo>
                  <a:pt x="254" y="0"/>
                </a:lnTo>
                <a:lnTo>
                  <a:pt x="0" y="1002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35" name="타원 34"/>
          <p:cNvSpPr/>
          <p:nvPr/>
        </p:nvSpPr>
        <p:spPr>
          <a:xfrm>
            <a:off x="464120" y="1414469"/>
            <a:ext cx="5929760" cy="592976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7" name="그림 3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482" y="0"/>
            <a:ext cx="6192762" cy="4644571"/>
          </a:xfrm>
          <a:prstGeom prst="rect">
            <a:avLst/>
          </a:prstGeom>
        </p:spPr>
      </p:pic>
      <p:pic>
        <p:nvPicPr>
          <p:cNvPr id="38" name="그림 3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053" t="16964" r="42127" b="44094"/>
          <a:stretch/>
        </p:blipFill>
        <p:spPr>
          <a:xfrm>
            <a:off x="4798153" y="958682"/>
            <a:ext cx="1602209" cy="1812334"/>
          </a:xfrm>
          <a:prstGeom prst="rect">
            <a:avLst/>
          </a:prstGeom>
        </p:spPr>
      </p:pic>
      <p:pic>
        <p:nvPicPr>
          <p:cNvPr id="43" name="그림 4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164" y="6372507"/>
            <a:ext cx="3943029" cy="2957272"/>
          </a:xfrm>
          <a:prstGeom prst="rect">
            <a:avLst/>
          </a:prstGeom>
        </p:spPr>
      </p:pic>
      <p:pic>
        <p:nvPicPr>
          <p:cNvPr id="44" name="그림 4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0851" y="6432000"/>
            <a:ext cx="3943029" cy="2957272"/>
          </a:xfrm>
          <a:prstGeom prst="rect">
            <a:avLst/>
          </a:prstGeom>
        </p:spPr>
      </p:pic>
      <p:sp>
        <p:nvSpPr>
          <p:cNvPr id="45" name="TextBox 44"/>
          <p:cNvSpPr txBox="1"/>
          <p:nvPr/>
        </p:nvSpPr>
        <p:spPr>
          <a:xfrm>
            <a:off x="1838661" y="1686304"/>
            <a:ext cx="3180679" cy="53860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34400" dirty="0" smtClean="0">
                <a:latin typeface="온글잎 길벗나무" panose="02000503000000000000" pitchFamily="2" charset="-127"/>
                <a:ea typeface="온글잎 길벗나무" panose="02000503000000000000" pitchFamily="2" charset="-127"/>
              </a:rPr>
              <a:t>회</a:t>
            </a:r>
            <a:endParaRPr lang="ko-KR" altLang="en-US" sz="34400" dirty="0">
              <a:latin typeface="온글잎 길벗나무" panose="02000503000000000000" pitchFamily="2" charset="-127"/>
              <a:ea typeface="온글잎 길벗나무" panose="02000503000000000000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36521843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17</TotalTime>
  <Words>8</Words>
  <Application>Microsoft Office PowerPoint</Application>
  <PresentationFormat>A4 용지(210x297mm)</PresentationFormat>
  <Paragraphs>8</Paragraphs>
  <Slides>9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9</vt:i4>
      </vt:variant>
    </vt:vector>
  </HeadingPairs>
  <TitlesOfParts>
    <vt:vector size="15" baseType="lpstr">
      <vt:lpstr>맑은 고딕</vt:lpstr>
      <vt:lpstr>온글잎 길벗나무</vt:lpstr>
      <vt:lpstr>Arial</vt:lpstr>
      <vt:lpstr>Calibri</vt:lpstr>
      <vt:lpstr>Calibri Light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망고</dc:creator>
  <cp:lastModifiedBy>망고</cp:lastModifiedBy>
  <cp:revision>3</cp:revision>
  <dcterms:created xsi:type="dcterms:W3CDTF">2025-09-14T07:57:03Z</dcterms:created>
  <dcterms:modified xsi:type="dcterms:W3CDTF">2025-09-14T08:15:00Z</dcterms:modified>
</cp:coreProperties>
</file>